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comments/comment2.xml" ContentType="application/vnd.openxmlformats-officedocument.presentationml.comments+xml"/>
  <Override PartName="/ppt/comments/comment3.xml" ContentType="application/vnd.openxmlformats-officedocument.presentationml.comments+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media/image9.png" ContentType="image/png"/>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_rels/presentation.xml.rels" ContentType="application/vnd.openxmlformats-package.relationships+xml"/>
  <Override PartName="/ppt/commentAuthors.xml" ContentType="application/vnd.openxmlformats-officedocument.presentationml.commentAuthor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slide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Lst>
  <p:sldSz cx="12192000" cy="6858000"/>
  <p:notesSz cx="6797675" cy="9874250"/>
</p:presentation>
</file>

<file path=ppt/commentAuthors.xml><?xml version="1.0" encoding="utf-8"?>
<p:cmAuthorLst xmlns:p="http://schemas.openxmlformats.org/presentationml/2006/main">
  <p:cmAuthor id="0" name="Gustavo Molina Teba" initials="GMT" lastIdx="2" clrIdx="0"/>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commentAuthors" Target="commentAuthors.xml"/>
</Relationships>
</file>

<file path=ppt/comments/comment2.xml><?xml version="1.0" encoding="utf-8"?>
<p:cmLst xmlns:p="http://schemas.openxmlformats.org/presentationml/2006/main">
  <p:cm authorId="0" dt="2017-09-11T14:08:49.982000000" idx="1">
    <p:pos x="0" y="0"/>
    <p:text/>
  </p:cm>
</p:cmLst>
</file>

<file path=ppt/comments/comment3.xml><?xml version="1.0" encoding="utf-8"?>
<p:cmLst xmlns:p="http://schemas.openxmlformats.org/presentationml/2006/main">
  <p:cm authorId="0" dt="2017-09-11T14:08:49.982000000" idx="2">
    <p:pos x="0" y="0"/>
    <p:text/>
  </p:cm>
</p:cmLst>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32" name="PlaceHolder 4"/>
          <p:cNvSpPr>
            <a:spLocks noGrp="1"/>
          </p:cNvSpPr>
          <p:nvPr>
            <p:ph type="body"/>
          </p:nvPr>
        </p:nvSpPr>
        <p:spPr>
          <a:xfrm>
            <a:off x="6226200" y="409824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33" name="PlaceHolder 5"/>
          <p:cNvSpPr>
            <a:spLocks noGrp="1"/>
          </p:cNvSpPr>
          <p:nvPr>
            <p:ph type="body"/>
          </p:nvPr>
        </p:nvSpPr>
        <p:spPr>
          <a:xfrm>
            <a:off x="838080" y="409824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35" name="PlaceHolder 2"/>
          <p:cNvSpPr>
            <a:spLocks noGrp="1"/>
          </p:cNvSpPr>
          <p:nvPr>
            <p:ph type="body"/>
          </p:nvPr>
        </p:nvSpPr>
        <p:spPr>
          <a:xfrm>
            <a:off x="838080" y="1825560"/>
            <a:ext cx="1051524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36" name="PlaceHolder 3"/>
          <p:cNvSpPr>
            <a:spLocks noGrp="1"/>
          </p:cNvSpPr>
          <p:nvPr>
            <p:ph type="body"/>
          </p:nvPr>
        </p:nvSpPr>
        <p:spPr>
          <a:xfrm>
            <a:off x="838080" y="1825560"/>
            <a:ext cx="1051524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pic>
        <p:nvPicPr>
          <p:cNvPr id="37" name="" descr=""/>
          <p:cNvPicPr/>
          <p:nvPr/>
        </p:nvPicPr>
        <p:blipFill>
          <a:blip r:embed="rId2"/>
          <a:stretch/>
        </p:blipFill>
        <p:spPr>
          <a:xfrm>
            <a:off x="3368880" y="1825560"/>
            <a:ext cx="5452920" cy="4350960"/>
          </a:xfrm>
          <a:prstGeom prst="rect">
            <a:avLst/>
          </a:prstGeom>
          <a:ln>
            <a:noFill/>
          </a:ln>
        </p:spPr>
      </p:pic>
      <p:pic>
        <p:nvPicPr>
          <p:cNvPr id="38" name="" descr=""/>
          <p:cNvPicPr/>
          <p:nvPr/>
        </p:nvPicPr>
        <p:blipFill>
          <a:blip r:embed="rId3"/>
          <a:stretch/>
        </p:blipFill>
        <p:spPr>
          <a:xfrm>
            <a:off x="3368880" y="1825560"/>
            <a:ext cx="5452920" cy="435096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55" name="PlaceHolder 3"/>
          <p:cNvSpPr>
            <a:spLocks noGrp="1"/>
          </p:cNvSpPr>
          <p:nvPr>
            <p:ph type="body"/>
          </p:nvPr>
        </p:nvSpPr>
        <p:spPr>
          <a:xfrm>
            <a:off x="838080" y="409824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56" name="PlaceHolder 4"/>
          <p:cNvSpPr>
            <a:spLocks noGrp="1"/>
          </p:cNvSpPr>
          <p:nvPr>
            <p:ph type="body"/>
          </p:nvPr>
        </p:nvSpPr>
        <p:spPr>
          <a:xfrm>
            <a:off x="6226200" y="1825560"/>
            <a:ext cx="513108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71" name="PlaceHolder 4"/>
          <p:cNvSpPr>
            <a:spLocks noGrp="1"/>
          </p:cNvSpPr>
          <p:nvPr>
            <p:ph type="body"/>
          </p:nvPr>
        </p:nvSpPr>
        <p:spPr>
          <a:xfrm>
            <a:off x="6226200" y="409824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72" name="PlaceHolder 5"/>
          <p:cNvSpPr>
            <a:spLocks noGrp="1"/>
          </p:cNvSpPr>
          <p:nvPr>
            <p:ph type="body"/>
          </p:nvPr>
        </p:nvSpPr>
        <p:spPr>
          <a:xfrm>
            <a:off x="838080" y="409824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74" name="PlaceHolder 2"/>
          <p:cNvSpPr>
            <a:spLocks noGrp="1"/>
          </p:cNvSpPr>
          <p:nvPr>
            <p:ph type="body"/>
          </p:nvPr>
        </p:nvSpPr>
        <p:spPr>
          <a:xfrm>
            <a:off x="838080" y="1825560"/>
            <a:ext cx="1051524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75" name="PlaceHolder 3"/>
          <p:cNvSpPr>
            <a:spLocks noGrp="1"/>
          </p:cNvSpPr>
          <p:nvPr>
            <p:ph type="body"/>
          </p:nvPr>
        </p:nvSpPr>
        <p:spPr>
          <a:xfrm>
            <a:off x="838080" y="1825560"/>
            <a:ext cx="1051524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pic>
        <p:nvPicPr>
          <p:cNvPr id="76" name="" descr=""/>
          <p:cNvPicPr/>
          <p:nvPr/>
        </p:nvPicPr>
        <p:blipFill>
          <a:blip r:embed="rId2"/>
          <a:stretch/>
        </p:blipFill>
        <p:spPr>
          <a:xfrm>
            <a:off x="3368880" y="1825560"/>
            <a:ext cx="5452920" cy="4350960"/>
          </a:xfrm>
          <a:prstGeom prst="rect">
            <a:avLst/>
          </a:prstGeom>
          <a:ln>
            <a:noFill/>
          </a:ln>
        </p:spPr>
      </p:pic>
      <p:pic>
        <p:nvPicPr>
          <p:cNvPr id="77" name="" descr=""/>
          <p:cNvPicPr/>
          <p:nvPr/>
        </p:nvPicPr>
        <p:blipFill>
          <a:blip r:embed="rId3"/>
          <a:stretch/>
        </p:blipFill>
        <p:spPr>
          <a:xfrm>
            <a:off x="3368880" y="1825560"/>
            <a:ext cx="5452920" cy="4350960"/>
          </a:xfrm>
          <a:prstGeom prst="rect">
            <a:avLst/>
          </a:prstGeom>
          <a:ln>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p>
            <a:pPr algn="ctr"/>
            <a:endParaRPr b="0" lang="es-E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16" name="PlaceHolder 3"/>
          <p:cNvSpPr>
            <a:spLocks noGrp="1"/>
          </p:cNvSpPr>
          <p:nvPr>
            <p:ph type="body"/>
          </p:nvPr>
        </p:nvSpPr>
        <p:spPr>
          <a:xfrm>
            <a:off x="838080" y="409824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17" name="PlaceHolder 4"/>
          <p:cNvSpPr>
            <a:spLocks noGrp="1"/>
          </p:cNvSpPr>
          <p:nvPr>
            <p:ph type="body"/>
          </p:nvPr>
        </p:nvSpPr>
        <p:spPr>
          <a:xfrm>
            <a:off x="6226200" y="1825560"/>
            <a:ext cx="513108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p>
            <a:endParaRPr b="0" lang="es-ES" sz="1800" spc="-1" strike="noStrike">
              <a:solidFill>
                <a:srgbClr val="000000"/>
              </a:solidFill>
              <a:uFill>
                <a:solidFill>
                  <a:srgbClr val="ffffff"/>
                </a:solidFill>
              </a:u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rIns="0" tIns="0" bIns="0">
            <a:normAutofit/>
          </a:bodyPr>
          <a:p>
            <a:endParaRPr b="0" lang="es-ES" sz="2800" spc="-1" strike="noStrike">
              <a:solidFill>
                <a:srgbClr val="000000"/>
              </a:solidFill>
              <a:uFill>
                <a:solidFill>
                  <a:srgbClr val="ffffff"/>
                </a:solidFill>
              </a:u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p>
            <a:pPr algn="ctr">
              <a:lnSpc>
                <a:spcPct val="100000"/>
              </a:lnSpc>
            </a:pPr>
            <a:r>
              <a:rPr b="0" lang="es-ES" sz="6000" spc="-1" strike="noStrike">
                <a:solidFill>
                  <a:srgbClr val="000000"/>
                </a:solidFill>
                <a:uFill>
                  <a:solidFill>
                    <a:srgbClr val="ffffff"/>
                  </a:solidFill>
                </a:uFill>
                <a:latin typeface="Calibri Light"/>
              </a:rPr>
              <a:t>Haga clic para modificar el estilo de título del patrón</a:t>
            </a:r>
            <a:endParaRPr b="0" lang="es-ES" sz="6000" spc="-1" strike="noStrike">
              <a:solidFill>
                <a:srgbClr val="000000"/>
              </a:solidFill>
              <a:uFill>
                <a:solidFill>
                  <a:srgbClr val="ffffff"/>
                </a:solidFill>
              </a:u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p>
            <a:pPr>
              <a:lnSpc>
                <a:spcPct val="100000"/>
              </a:lnSpc>
            </a:pPr>
            <a:fld id="{21869F75-5A1E-4716-8CF0-27CB74EC0455}" type="datetime">
              <a:rPr b="0" lang="es-ES" sz="1200" spc="-1" strike="noStrike">
                <a:solidFill>
                  <a:srgbClr val="8b8b8b"/>
                </a:solidFill>
                <a:uFill>
                  <a:solidFill>
                    <a:srgbClr val="ffffff"/>
                  </a:solidFill>
                </a:uFill>
                <a:latin typeface="Calibri"/>
              </a:rPr>
              <a:t>20/09/18</a:t>
            </a:fld>
            <a:endParaRPr b="0" lang="es-ES" sz="1200" spc="-1" strike="noStrike">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p>
            <a:endParaRPr b="0" lang="es-ES" sz="2400" spc="-1" strike="noStrike">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p>
            <a:pPr algn="r">
              <a:lnSpc>
                <a:spcPct val="100000"/>
              </a:lnSpc>
            </a:pPr>
            <a:fld id="{BFA71C6A-B56B-449B-96B3-0C1353B7B011}" type="slidenum">
              <a:rPr b="0" lang="es-ES" sz="1200" spc="-1" strike="noStrike">
                <a:solidFill>
                  <a:srgbClr val="8b8b8b"/>
                </a:solidFill>
                <a:uFill>
                  <a:solidFill>
                    <a:srgbClr val="ffffff"/>
                  </a:solidFill>
                </a:uFill>
                <a:latin typeface="Calibri"/>
              </a:rPr>
              <a:t>&lt;número&gt;</a:t>
            </a:fld>
            <a:endParaRPr b="0" lang="es-ES" sz="1200" spc="-1" strike="noStrike">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2800" spc="-1" strike="noStrike">
                <a:solidFill>
                  <a:srgbClr val="000000"/>
                </a:solidFill>
                <a:uFill>
                  <a:solidFill>
                    <a:srgbClr val="ffffff"/>
                  </a:solidFill>
                </a:uFill>
                <a:latin typeface="Calibri"/>
              </a:rPr>
              <a:t>Pulse para editar el formato de esquema del texto</a:t>
            </a:r>
            <a:endParaRPr b="0" lang="es-ES" sz="2800" spc="-1" strike="noStrike">
              <a:solidFill>
                <a:srgbClr val="000000"/>
              </a:solidFill>
              <a:uFill>
                <a:solidFill>
                  <a:srgbClr val="ffffff"/>
                </a:solidFill>
              </a:uFill>
              <a:latin typeface="Calibri"/>
            </a:endParaRPr>
          </a:p>
          <a:p>
            <a:pPr lvl="1" marL="864000" indent="-324000">
              <a:spcBef>
                <a:spcPts val="1134"/>
              </a:spcBef>
              <a:buClr>
                <a:srgbClr val="000000"/>
              </a:buClr>
              <a:buSzPct val="75000"/>
              <a:buFont typeface="Symbol" charset="2"/>
              <a:buChar char=""/>
            </a:pPr>
            <a:r>
              <a:rPr b="0" lang="es-ES" sz="2000" spc="-1" strike="noStrike">
                <a:solidFill>
                  <a:srgbClr val="000000"/>
                </a:solidFill>
                <a:uFill>
                  <a:solidFill>
                    <a:srgbClr val="ffffff"/>
                  </a:solidFill>
                </a:uFill>
                <a:latin typeface="Calibri"/>
              </a:rPr>
              <a:t>Segundo nivel del esquema</a:t>
            </a:r>
            <a:endParaRPr b="0" lang="es-ES" sz="2000" spc="-1" strike="noStrike">
              <a:solidFill>
                <a:srgbClr val="000000"/>
              </a:solidFill>
              <a:uFill>
                <a:solidFill>
                  <a:srgbClr val="ffffff"/>
                </a:solidFill>
              </a:uFill>
              <a:latin typeface="Calibri"/>
            </a:endParaRPr>
          </a:p>
          <a:p>
            <a:pPr lvl="2" marL="1296000" indent="-288000">
              <a:spcBef>
                <a:spcPts val="850"/>
              </a:spcBef>
              <a:buClr>
                <a:srgbClr val="000000"/>
              </a:buClr>
              <a:buSzPct val="45000"/>
              <a:buFont typeface="Wingdings" charset="2"/>
              <a:buChar char=""/>
            </a:pPr>
            <a:r>
              <a:rPr b="0" lang="es-ES" sz="1800" spc="-1" strike="noStrike">
                <a:solidFill>
                  <a:srgbClr val="000000"/>
                </a:solidFill>
                <a:uFill>
                  <a:solidFill>
                    <a:srgbClr val="ffffff"/>
                  </a:solidFill>
                </a:uFill>
                <a:latin typeface="Calibri"/>
              </a:rPr>
              <a:t>Tercer nivel del esquema</a:t>
            </a:r>
            <a:endParaRPr b="0" lang="es-ES" sz="1800" spc="-1" strike="noStrike">
              <a:solidFill>
                <a:srgbClr val="000000"/>
              </a:solidFill>
              <a:uFill>
                <a:solidFill>
                  <a:srgbClr val="ffffff"/>
                </a:solidFill>
              </a:uFill>
              <a:latin typeface="Calibri"/>
            </a:endParaRPr>
          </a:p>
          <a:p>
            <a:pPr lvl="3" marL="1728000" indent="-216000">
              <a:spcBef>
                <a:spcPts val="567"/>
              </a:spcBef>
              <a:buClr>
                <a:srgbClr val="000000"/>
              </a:buClr>
              <a:buSzPct val="75000"/>
              <a:buFont typeface="Symbol" charset="2"/>
              <a:buChar char=""/>
            </a:pPr>
            <a:r>
              <a:rPr b="0" lang="es-ES" sz="1800" spc="-1" strike="noStrike">
                <a:solidFill>
                  <a:srgbClr val="000000"/>
                </a:solidFill>
                <a:uFill>
                  <a:solidFill>
                    <a:srgbClr val="ffffff"/>
                  </a:solidFill>
                </a:uFill>
                <a:latin typeface="Calibri"/>
              </a:rPr>
              <a:t>Cuarto nivel del esquema</a:t>
            </a:r>
            <a:endParaRPr b="0" lang="es-ES" sz="1800" spc="-1" strike="noStrike">
              <a:solidFill>
                <a:srgbClr val="000000"/>
              </a:solidFill>
              <a:uFill>
                <a:solidFill>
                  <a:srgbClr val="ffffff"/>
                </a:solidFill>
              </a:u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uFill>
                  <a:solidFill>
                    <a:srgbClr val="ffffff"/>
                  </a:solidFill>
                </a:uFill>
                <a:latin typeface="Calibri"/>
              </a:rPr>
              <a:t>Quinto nivel del esquema</a:t>
            </a:r>
            <a:endParaRPr b="0" lang="es-ES" sz="2000" spc="-1" strike="noStrike">
              <a:solidFill>
                <a:srgbClr val="000000"/>
              </a:solidFill>
              <a:uFill>
                <a:solidFill>
                  <a:srgbClr val="ffffff"/>
                </a:solidFill>
              </a:u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uFill>
                  <a:solidFill>
                    <a:srgbClr val="ffffff"/>
                  </a:solidFill>
                </a:uFill>
                <a:latin typeface="Calibri"/>
              </a:rPr>
              <a:t>Sexto nivel del esquema</a:t>
            </a:r>
            <a:endParaRPr b="0" lang="es-ES" sz="2000" spc="-1" strike="noStrike">
              <a:solidFill>
                <a:srgbClr val="000000"/>
              </a:solidFill>
              <a:uFill>
                <a:solidFill>
                  <a:srgbClr val="ffffff"/>
                </a:solidFill>
              </a:u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uFill>
                  <a:solidFill>
                    <a:srgbClr val="ffffff"/>
                  </a:solidFill>
                </a:uFill>
                <a:latin typeface="Calibri"/>
              </a:rPr>
              <a:t>Séptimo nivel del esquema</a:t>
            </a:r>
            <a:endParaRPr b="0" lang="es-ES"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5240" cy="1325160"/>
          </a:xfrm>
          <a:prstGeom prst="rect">
            <a:avLst/>
          </a:prstGeom>
        </p:spPr>
        <p:txBody>
          <a:bodyPr anchor="ctr"/>
          <a:p>
            <a:pPr>
              <a:lnSpc>
                <a:spcPct val="90000"/>
              </a:lnSpc>
            </a:pPr>
            <a:r>
              <a:rPr b="0" lang="es-ES" sz="4400" spc="-1" strike="noStrike">
                <a:solidFill>
                  <a:srgbClr val="000000"/>
                </a:solidFill>
                <a:uFill>
                  <a:solidFill>
                    <a:srgbClr val="ffffff"/>
                  </a:solidFill>
                </a:uFill>
                <a:latin typeface="Calibri Light"/>
              </a:rPr>
              <a:t>Haga clic para modificar el estilo de título del patrón</a:t>
            </a:r>
            <a:endParaRPr b="0" lang="es-ES" sz="4400" spc="-1" strike="noStrike">
              <a:solidFill>
                <a:srgbClr val="000000"/>
              </a:solidFill>
              <a:uFill>
                <a:solidFill>
                  <a:srgbClr val="ffffff"/>
                </a:solidFill>
              </a:uFill>
              <a:latin typeface="Calibri"/>
            </a:endParaRPr>
          </a:p>
        </p:txBody>
      </p:sp>
      <p:sp>
        <p:nvSpPr>
          <p:cNvPr id="40" name="PlaceHolder 2"/>
          <p:cNvSpPr>
            <a:spLocks noGrp="1"/>
          </p:cNvSpPr>
          <p:nvPr>
            <p:ph type="body"/>
          </p:nvPr>
        </p:nvSpPr>
        <p:spPr>
          <a:xfrm>
            <a:off x="838080" y="1825560"/>
            <a:ext cx="10515240" cy="4350960"/>
          </a:xfrm>
          <a:prstGeom prst="rect">
            <a:avLst/>
          </a:prstGeom>
        </p:spPr>
        <p:txBody>
          <a:bodyPr/>
          <a:p>
            <a:pPr marL="228600" indent="-228240">
              <a:lnSpc>
                <a:spcPct val="100000"/>
              </a:lnSpc>
              <a:spcBef>
                <a:spcPts val="1001"/>
              </a:spcBef>
              <a:buClr>
                <a:srgbClr val="000000"/>
              </a:buClr>
              <a:buFont typeface="Arial"/>
              <a:buChar char="•"/>
            </a:pPr>
            <a:r>
              <a:rPr b="0" lang="es-ES" sz="2800" spc="-1" strike="noStrike">
                <a:solidFill>
                  <a:srgbClr val="000000"/>
                </a:solidFill>
                <a:uFill>
                  <a:solidFill>
                    <a:srgbClr val="ffffff"/>
                  </a:solidFill>
                </a:uFill>
                <a:latin typeface="Calibri"/>
              </a:rPr>
              <a:t>Haga clic para modificar el estilo de texto del patrón</a:t>
            </a:r>
            <a:endParaRPr b="0" lang="es-ES" sz="2800" spc="-1" strike="noStrike">
              <a:solidFill>
                <a:srgbClr val="000000"/>
              </a:solidFill>
              <a:uFill>
                <a:solidFill>
                  <a:srgbClr val="ffffff"/>
                </a:solidFill>
              </a:uFill>
              <a:latin typeface="Calibri"/>
            </a:endParaRPr>
          </a:p>
          <a:p>
            <a:pPr lvl="1" marL="685800" indent="-228240">
              <a:lnSpc>
                <a:spcPct val="100000"/>
              </a:lnSpc>
              <a:spcBef>
                <a:spcPts val="499"/>
              </a:spcBef>
              <a:buClr>
                <a:srgbClr val="000000"/>
              </a:buClr>
              <a:buFont typeface="Arial"/>
              <a:buChar char="•"/>
            </a:pPr>
            <a:r>
              <a:rPr b="0" lang="es-ES" sz="2400" spc="-1" strike="noStrike">
                <a:solidFill>
                  <a:srgbClr val="000000"/>
                </a:solidFill>
                <a:uFill>
                  <a:solidFill>
                    <a:srgbClr val="ffffff"/>
                  </a:solidFill>
                </a:uFill>
                <a:latin typeface="Calibri"/>
              </a:rPr>
              <a:t>Segundo nivel</a:t>
            </a:r>
            <a:endParaRPr b="0" lang="es-ES" sz="2400" spc="-1" strike="noStrike">
              <a:solidFill>
                <a:srgbClr val="000000"/>
              </a:solidFill>
              <a:uFill>
                <a:solidFill>
                  <a:srgbClr val="ffffff"/>
                </a:solidFill>
              </a:uFill>
              <a:latin typeface="Calibri"/>
            </a:endParaRPr>
          </a:p>
          <a:p>
            <a:pPr lvl="2" marL="1143000" indent="-228240">
              <a:lnSpc>
                <a:spcPct val="100000"/>
              </a:lnSpc>
              <a:spcBef>
                <a:spcPts val="499"/>
              </a:spcBef>
              <a:buClr>
                <a:srgbClr val="000000"/>
              </a:buClr>
              <a:buFont typeface="Arial"/>
              <a:buChar char="•"/>
            </a:pPr>
            <a:r>
              <a:rPr b="0" lang="es-ES" sz="2000" spc="-1" strike="noStrike">
                <a:solidFill>
                  <a:srgbClr val="000000"/>
                </a:solidFill>
                <a:uFill>
                  <a:solidFill>
                    <a:srgbClr val="ffffff"/>
                  </a:solidFill>
                </a:uFill>
                <a:latin typeface="Calibri"/>
              </a:rPr>
              <a:t>Tercer nivel</a:t>
            </a:r>
            <a:endParaRPr b="0" lang="es-ES" sz="2000" spc="-1" strike="noStrike">
              <a:solidFill>
                <a:srgbClr val="000000"/>
              </a:solidFill>
              <a:uFill>
                <a:solidFill>
                  <a:srgbClr val="ffffff"/>
                </a:solidFill>
              </a:uFill>
              <a:latin typeface="Calibri"/>
            </a:endParaRPr>
          </a:p>
          <a:p>
            <a:pPr lvl="3" marL="1600200" indent="-228240">
              <a:lnSpc>
                <a:spcPct val="100000"/>
              </a:lnSpc>
              <a:spcBef>
                <a:spcPts val="499"/>
              </a:spcBef>
              <a:buClr>
                <a:srgbClr val="000000"/>
              </a:buClr>
              <a:buFont typeface="Arial"/>
              <a:buChar char="•"/>
            </a:pPr>
            <a:r>
              <a:rPr b="0" lang="es-ES" sz="1800" spc="-1" strike="noStrike">
                <a:solidFill>
                  <a:srgbClr val="000000"/>
                </a:solidFill>
                <a:uFill>
                  <a:solidFill>
                    <a:srgbClr val="ffffff"/>
                  </a:solidFill>
                </a:uFill>
                <a:latin typeface="Calibri"/>
              </a:rPr>
              <a:t>Cuarto nivel</a:t>
            </a:r>
            <a:endParaRPr b="0" lang="es-ES" sz="1800" spc="-1" strike="noStrike">
              <a:solidFill>
                <a:srgbClr val="000000"/>
              </a:solidFill>
              <a:uFill>
                <a:solidFill>
                  <a:srgbClr val="ffffff"/>
                </a:solidFill>
              </a:uFill>
              <a:latin typeface="Calibri"/>
            </a:endParaRPr>
          </a:p>
          <a:p>
            <a:pPr lvl="4" marL="2057400" indent="-228240">
              <a:lnSpc>
                <a:spcPct val="100000"/>
              </a:lnSpc>
              <a:spcBef>
                <a:spcPts val="499"/>
              </a:spcBef>
              <a:buClr>
                <a:srgbClr val="000000"/>
              </a:buClr>
              <a:buFont typeface="Arial"/>
              <a:buChar char="•"/>
            </a:pPr>
            <a:r>
              <a:rPr b="0" lang="es-ES" sz="1800" spc="-1" strike="noStrike">
                <a:solidFill>
                  <a:srgbClr val="000000"/>
                </a:solidFill>
                <a:uFill>
                  <a:solidFill>
                    <a:srgbClr val="ffffff"/>
                  </a:solidFill>
                </a:uFill>
                <a:latin typeface="Calibri"/>
              </a:rPr>
              <a:t>Quinto nivel</a:t>
            </a:r>
            <a:endParaRPr b="0" lang="es-ES" sz="1800" spc="-1" strike="noStrike">
              <a:solidFill>
                <a:srgbClr val="000000"/>
              </a:solidFill>
              <a:uFill>
                <a:solidFill>
                  <a:srgbClr val="ffffff"/>
                </a:solidFill>
              </a:uFill>
              <a:latin typeface="Calibri"/>
            </a:endParaRPr>
          </a:p>
        </p:txBody>
      </p:sp>
      <p:sp>
        <p:nvSpPr>
          <p:cNvPr id="41" name="PlaceHolder 3"/>
          <p:cNvSpPr>
            <a:spLocks noGrp="1"/>
          </p:cNvSpPr>
          <p:nvPr>
            <p:ph type="dt"/>
          </p:nvPr>
        </p:nvSpPr>
        <p:spPr>
          <a:xfrm>
            <a:off x="838080" y="6356520"/>
            <a:ext cx="2742840" cy="364680"/>
          </a:xfrm>
          <a:prstGeom prst="rect">
            <a:avLst/>
          </a:prstGeom>
        </p:spPr>
        <p:txBody>
          <a:bodyPr anchor="ctr"/>
          <a:p>
            <a:pPr>
              <a:lnSpc>
                <a:spcPct val="100000"/>
              </a:lnSpc>
            </a:pPr>
            <a:fld id="{ABF104F6-D95F-4D46-9301-1DD622ACF21B}" type="datetime">
              <a:rPr b="0" lang="es-ES" sz="1200" spc="-1" strike="noStrike">
                <a:solidFill>
                  <a:srgbClr val="8b8b8b"/>
                </a:solidFill>
                <a:uFill>
                  <a:solidFill>
                    <a:srgbClr val="ffffff"/>
                  </a:solidFill>
                </a:uFill>
                <a:latin typeface="Calibri"/>
              </a:rPr>
              <a:t>20/09/18</a:t>
            </a:fld>
            <a:endParaRPr b="0" lang="es-ES" sz="1200" spc="-1" strike="noStrike">
              <a:solidFill>
                <a:srgbClr val="000000"/>
              </a:solidFill>
              <a:uFill>
                <a:solidFill>
                  <a:srgbClr val="ffffff"/>
                </a:solidFill>
              </a:uFill>
              <a:latin typeface="Times New Roman"/>
            </a:endParaRPr>
          </a:p>
        </p:txBody>
      </p:sp>
      <p:sp>
        <p:nvSpPr>
          <p:cNvPr id="42" name="PlaceHolder 4"/>
          <p:cNvSpPr>
            <a:spLocks noGrp="1"/>
          </p:cNvSpPr>
          <p:nvPr>
            <p:ph type="ftr"/>
          </p:nvPr>
        </p:nvSpPr>
        <p:spPr>
          <a:xfrm>
            <a:off x="4038480" y="6356520"/>
            <a:ext cx="4114440" cy="364680"/>
          </a:xfrm>
          <a:prstGeom prst="rect">
            <a:avLst/>
          </a:prstGeom>
        </p:spPr>
        <p:txBody>
          <a:bodyPr anchor="ctr"/>
          <a:p>
            <a:endParaRPr b="0" lang="es-ES" sz="2400" spc="-1" strike="noStrike">
              <a:solidFill>
                <a:srgbClr val="000000"/>
              </a:solidFill>
              <a:uFill>
                <a:solidFill>
                  <a:srgbClr val="ffffff"/>
                </a:solidFill>
              </a:uFill>
              <a:latin typeface="Times New Roman"/>
            </a:endParaRPr>
          </a:p>
        </p:txBody>
      </p:sp>
      <p:sp>
        <p:nvSpPr>
          <p:cNvPr id="43" name="PlaceHolder 5"/>
          <p:cNvSpPr>
            <a:spLocks noGrp="1"/>
          </p:cNvSpPr>
          <p:nvPr>
            <p:ph type="sldNum"/>
          </p:nvPr>
        </p:nvSpPr>
        <p:spPr>
          <a:xfrm>
            <a:off x="8610480" y="6356520"/>
            <a:ext cx="2742840" cy="364680"/>
          </a:xfrm>
          <a:prstGeom prst="rect">
            <a:avLst/>
          </a:prstGeom>
        </p:spPr>
        <p:txBody>
          <a:bodyPr anchor="ctr"/>
          <a:p>
            <a:pPr algn="r">
              <a:lnSpc>
                <a:spcPct val="100000"/>
              </a:lnSpc>
            </a:pPr>
            <a:fld id="{96FA9A4D-F16C-4FF3-AAC5-53CCD6BA5AFE}" type="slidenum">
              <a:rPr b="0" lang="es-ES" sz="1200" spc="-1" strike="noStrike">
                <a:solidFill>
                  <a:srgbClr val="8b8b8b"/>
                </a:solidFill>
                <a:uFill>
                  <a:solidFill>
                    <a:srgbClr val="ffffff"/>
                  </a:solidFill>
                </a:uFill>
                <a:latin typeface="Calibri"/>
              </a:rPr>
              <a:t>&lt;número&gt;</a:t>
            </a:fld>
            <a:endParaRPr b="0" lang="es-ES" sz="12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slideLayout" Target="../slideLayouts/slideLayout13.xml"/><Relationship Id="rId8" Type="http://schemas.openxmlformats.org/officeDocument/2006/relationships/comments" Target="../comments/comment2.xml"/>
</Relationships>
</file>

<file path=ppt/slides/_rels/slide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slideLayout" Target="../slideLayouts/slideLayout13.xml"/><Relationship Id="rId8" Type="http://schemas.openxmlformats.org/officeDocument/2006/relationships/comments" Target="../comments/comment3.xml"/>
</Relationships>
</file>

<file path=ppt/slides/_rels/slide4.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be5d6"/>
        </a:solidFill>
      </p:bgPr>
    </p:bg>
    <p:spTree>
      <p:nvGrpSpPr>
        <p:cNvPr id="1" name=""/>
        <p:cNvGrpSpPr/>
        <p:nvPr/>
      </p:nvGrpSpPr>
      <p:grpSpPr>
        <a:xfrm>
          <a:off x="0" y="0"/>
          <a:ext cx="0" cy="0"/>
          <a:chOff x="0" y="0"/>
          <a:chExt cx="0" cy="0"/>
        </a:xfrm>
      </p:grpSpPr>
      <p:pic>
        <p:nvPicPr>
          <p:cNvPr id="78" name="Imagen 10" descr=""/>
          <p:cNvPicPr/>
          <p:nvPr/>
        </p:nvPicPr>
        <p:blipFill>
          <a:blip r:embed="rId1">
            <a:lum bright="70000" contrast="-70000"/>
          </a:blip>
          <a:stretch/>
        </p:blipFill>
        <p:spPr>
          <a:xfrm>
            <a:off x="9000" y="-32040"/>
            <a:ext cx="12214440" cy="6889680"/>
          </a:xfrm>
          <a:prstGeom prst="rect">
            <a:avLst/>
          </a:prstGeom>
          <a:ln>
            <a:noFill/>
          </a:ln>
        </p:spPr>
      </p:pic>
      <p:sp>
        <p:nvSpPr>
          <p:cNvPr id="79" name="TextShape 1"/>
          <p:cNvSpPr txBox="1"/>
          <p:nvPr/>
        </p:nvSpPr>
        <p:spPr>
          <a:xfrm>
            <a:off x="-1440" y="162360"/>
            <a:ext cx="12203640" cy="1271160"/>
          </a:xfrm>
          <a:prstGeom prst="rect">
            <a:avLst/>
          </a:prstGeom>
          <a:noFill/>
          <a:ln>
            <a:noFill/>
          </a:ln>
        </p:spPr>
        <p:txBody>
          <a:bodyPr anchor="b"/>
          <a:p>
            <a:pPr algn="ctr">
              <a:lnSpc>
                <a:spcPct val="100000"/>
              </a:lnSpc>
            </a:pPr>
            <a:r>
              <a:rPr b="1" lang="es-ES" sz="3200" spc="-1" strike="noStrike" u="sng">
                <a:solidFill>
                  <a:srgbClr val="0000ff"/>
                </a:solidFill>
                <a:uFill>
                  <a:solidFill>
                    <a:srgbClr val="ffffff"/>
                  </a:solidFill>
                </a:uFill>
                <a:latin typeface="Aharoni"/>
              </a:rPr>
              <a:t>SEMANA EUROPEA DEL DEPORTE </a:t>
            </a:r>
            <a:r>
              <a:rPr b="0" lang="es-ES" sz="2200" spc="-1" strike="noStrike">
                <a:solidFill>
                  <a:srgbClr val="ff0000"/>
                </a:solidFill>
                <a:uFill>
                  <a:solidFill>
                    <a:srgbClr val="ffffff"/>
                  </a:solidFill>
                </a:uFill>
                <a:latin typeface="Aharoni"/>
              </a:rPr>
              <a:t>23 al 30 septiembre 2018  #BeActive</a:t>
            </a:r>
            <a:br/>
            <a:br/>
            <a:r>
              <a:rPr b="1" lang="es-ES" sz="3200" spc="-1" strike="noStrike" u="sng">
                <a:solidFill>
                  <a:srgbClr val="0000ff"/>
                </a:solidFill>
                <a:uFill>
                  <a:solidFill>
                    <a:srgbClr val="ffffff"/>
                  </a:solidFill>
                </a:uFill>
                <a:latin typeface="Aharoni"/>
              </a:rPr>
              <a:t>DÍA EUROPEO DEL DEPORTE ESCOLAR </a:t>
            </a:r>
            <a:r>
              <a:rPr b="0" lang="es-ES" sz="2200" spc="-1" strike="noStrike">
                <a:solidFill>
                  <a:srgbClr val="ff0000"/>
                </a:solidFill>
                <a:uFill>
                  <a:solidFill>
                    <a:srgbClr val="ffffff"/>
                  </a:solidFill>
                </a:uFill>
                <a:latin typeface="Aharoni"/>
              </a:rPr>
              <a:t>28 septiembre 2018  #ESSD2018</a:t>
            </a:r>
            <a:endParaRPr b="0" lang="es-ES" sz="2200" spc="-1" strike="noStrike">
              <a:solidFill>
                <a:srgbClr val="000000"/>
              </a:solidFill>
              <a:uFill>
                <a:solidFill>
                  <a:srgbClr val="ffffff"/>
                </a:solidFill>
              </a:uFill>
              <a:latin typeface="Calibri"/>
            </a:endParaRPr>
          </a:p>
        </p:txBody>
      </p:sp>
      <p:sp>
        <p:nvSpPr>
          <p:cNvPr id="80" name="CustomShape 2"/>
          <p:cNvSpPr/>
          <p:nvPr/>
        </p:nvSpPr>
        <p:spPr>
          <a:xfrm flipV="1">
            <a:off x="155520" y="-190080"/>
            <a:ext cx="45360" cy="45360"/>
          </a:xfrm>
          <a:prstGeom prst="rect">
            <a:avLst/>
          </a:prstGeom>
          <a:noFill/>
          <a:ln>
            <a:noFill/>
          </a:ln>
        </p:spPr>
        <p:style>
          <a:lnRef idx="0"/>
          <a:fillRef idx="0"/>
          <a:effectRef idx="0"/>
          <a:fontRef idx="minor"/>
        </p:style>
      </p:sp>
      <p:sp>
        <p:nvSpPr>
          <p:cNvPr id="81" name="CustomShape 3"/>
          <p:cNvSpPr/>
          <p:nvPr/>
        </p:nvSpPr>
        <p:spPr>
          <a:xfrm>
            <a:off x="128520" y="1501200"/>
            <a:ext cx="9358920" cy="5243040"/>
          </a:xfrm>
          <a:prstGeom prst="rect">
            <a:avLst/>
          </a:prstGeom>
          <a:noFill/>
          <a:ln>
            <a:noFill/>
          </a:ln>
        </p:spPr>
        <p:style>
          <a:lnRef idx="0"/>
          <a:fillRef idx="0"/>
          <a:effectRef idx="0"/>
          <a:fontRef idx="minor"/>
        </p:style>
        <p:txBody>
          <a:bodyPr/>
          <a:p>
            <a:pPr>
              <a:lnSpc>
                <a:spcPct val="100000"/>
              </a:lnSpc>
            </a:pPr>
            <a:r>
              <a:rPr b="1" lang="es-ES" sz="2400" spc="-1" strike="noStrike" u="sng">
                <a:solidFill>
                  <a:srgbClr val="808080"/>
                </a:solidFill>
                <a:uFill>
                  <a:solidFill>
                    <a:srgbClr val="ffffff"/>
                  </a:solidFill>
                </a:uFill>
                <a:latin typeface="Calibri"/>
              </a:rPr>
              <a:t>Domingo 23 de septiembre: </a:t>
            </a:r>
            <a:r>
              <a:rPr b="0" lang="es-ES" sz="2400" spc="-1" strike="noStrike">
                <a:solidFill>
                  <a:srgbClr val="808080"/>
                </a:solidFill>
                <a:uFill>
                  <a:solidFill>
                    <a:srgbClr val="ffffff"/>
                  </a:solidFill>
                </a:uFill>
                <a:latin typeface="Calibri"/>
              </a:rPr>
              <a:t>Parque El Lagartijo  11 h</a:t>
            </a:r>
            <a:endParaRPr b="0" lang="es-ES" sz="2400" spc="-1" strike="noStrike">
              <a:solidFill>
                <a:srgbClr val="000000"/>
              </a:solidFill>
              <a:uFill>
                <a:solidFill>
                  <a:srgbClr val="ffffff"/>
                </a:solidFill>
              </a:uFill>
              <a:latin typeface="Arial"/>
            </a:endParaRPr>
          </a:p>
          <a:p>
            <a:pPr marL="343080" indent="-342720">
              <a:lnSpc>
                <a:spcPct val="100000"/>
              </a:lnSpc>
              <a:buClr>
                <a:srgbClr val="808080"/>
              </a:buClr>
              <a:buFont typeface="StarSymbol"/>
              <a:buChar char="-"/>
            </a:pPr>
            <a:r>
              <a:rPr b="1" lang="es-ES" sz="2000" spc="-1" strike="noStrike">
                <a:solidFill>
                  <a:srgbClr val="808080"/>
                </a:solidFill>
                <a:uFill>
                  <a:solidFill>
                    <a:srgbClr val="ffffff"/>
                  </a:solidFill>
                </a:uFill>
                <a:latin typeface="Calibri"/>
              </a:rPr>
              <a:t>Taller de Seguridad Vial</a:t>
            </a:r>
            <a:endParaRPr b="0" lang="es-ES" sz="2000" spc="-1" strike="noStrike">
              <a:solidFill>
                <a:srgbClr val="000000"/>
              </a:solidFill>
              <a:uFill>
                <a:solidFill>
                  <a:srgbClr val="ffffff"/>
                </a:solidFill>
              </a:uFill>
              <a:latin typeface="Arial"/>
            </a:endParaRPr>
          </a:p>
          <a:p>
            <a:pPr marL="343080" indent="-342720">
              <a:lnSpc>
                <a:spcPct val="100000"/>
              </a:lnSpc>
              <a:buClr>
                <a:srgbClr val="808080"/>
              </a:buClr>
              <a:buFont typeface="StarSymbol"/>
              <a:buChar char="-"/>
            </a:pPr>
            <a:r>
              <a:rPr b="1" lang="es-ES" sz="2000" spc="-1" strike="noStrike">
                <a:solidFill>
                  <a:srgbClr val="808080"/>
                </a:solidFill>
                <a:uFill>
                  <a:solidFill>
                    <a:srgbClr val="ffffff"/>
                  </a:solidFill>
                </a:uFill>
                <a:latin typeface="Calibri"/>
              </a:rPr>
              <a:t>Taller de mecánica básica para bicicletas</a:t>
            </a:r>
            <a:endParaRPr b="0" lang="es-ES" sz="2000" spc="-1" strike="noStrike">
              <a:solidFill>
                <a:srgbClr val="000000"/>
              </a:solidFill>
              <a:uFill>
                <a:solidFill>
                  <a:srgbClr val="ffffff"/>
                </a:solidFill>
              </a:uFill>
              <a:latin typeface="Arial"/>
            </a:endParaRPr>
          </a:p>
          <a:p>
            <a:pPr marL="343080" indent="-342720">
              <a:lnSpc>
                <a:spcPct val="100000"/>
              </a:lnSpc>
              <a:buClr>
                <a:srgbClr val="808080"/>
              </a:buClr>
              <a:buFont typeface="StarSymbol"/>
              <a:buChar char="-"/>
            </a:pPr>
            <a:r>
              <a:rPr b="1" lang="es-ES" sz="2000" spc="-1" strike="noStrike">
                <a:solidFill>
                  <a:srgbClr val="808080"/>
                </a:solidFill>
                <a:uFill>
                  <a:solidFill>
                    <a:srgbClr val="ffffff"/>
                  </a:solidFill>
                </a:uFill>
                <a:latin typeface="Calibri"/>
              </a:rPr>
              <a:t>Actividades deportivas</a:t>
            </a:r>
            <a:endParaRPr b="0" lang="es-ES" sz="2000" spc="-1" strike="noStrike">
              <a:solidFill>
                <a:srgbClr val="000000"/>
              </a:solidFill>
              <a:uFill>
                <a:solidFill>
                  <a:srgbClr val="ffffff"/>
                </a:solidFill>
              </a:uFill>
              <a:latin typeface="Arial"/>
            </a:endParaRPr>
          </a:p>
          <a:p>
            <a:pPr>
              <a:lnSpc>
                <a:spcPct val="100000"/>
              </a:lnSpc>
            </a:pPr>
            <a:endParaRPr b="0" lang="es-ES" sz="2000" spc="-1" strike="noStrike">
              <a:solidFill>
                <a:srgbClr val="000000"/>
              </a:solidFill>
              <a:uFill>
                <a:solidFill>
                  <a:srgbClr val="ffffff"/>
                </a:solidFill>
              </a:uFill>
              <a:latin typeface="Arial"/>
            </a:endParaRPr>
          </a:p>
          <a:p>
            <a:pPr>
              <a:lnSpc>
                <a:spcPct val="100000"/>
              </a:lnSpc>
            </a:pPr>
            <a:r>
              <a:rPr b="1" lang="es-ES" sz="2400" spc="-1" strike="noStrike" u="sng">
                <a:solidFill>
                  <a:srgbClr val="c55a11"/>
                </a:solidFill>
                <a:uFill>
                  <a:solidFill>
                    <a:srgbClr val="ffffff"/>
                  </a:solidFill>
                </a:uFill>
                <a:latin typeface="Calibri"/>
              </a:rPr>
              <a:t>Del 23 al 30 de septiembre: </a:t>
            </a:r>
            <a:r>
              <a:rPr b="0" lang="es-ES" sz="2400" spc="-1" strike="noStrike">
                <a:solidFill>
                  <a:srgbClr val="c55a11"/>
                </a:solidFill>
                <a:uFill>
                  <a:solidFill>
                    <a:srgbClr val="ffffff"/>
                  </a:solidFill>
                </a:uFill>
                <a:latin typeface="Calibri"/>
              </a:rPr>
              <a:t>Centros escolares y redes sociales</a:t>
            </a:r>
            <a:endParaRPr b="0" lang="es-ES" sz="2400" spc="-1" strike="noStrike">
              <a:solidFill>
                <a:srgbClr val="000000"/>
              </a:solidFill>
              <a:uFill>
                <a:solidFill>
                  <a:srgbClr val="ffffff"/>
                </a:solidFill>
              </a:uFill>
              <a:latin typeface="Arial"/>
            </a:endParaRPr>
          </a:p>
          <a:p>
            <a:pPr>
              <a:lnSpc>
                <a:spcPct val="100000"/>
              </a:lnSpc>
            </a:pPr>
            <a:r>
              <a:rPr b="1" lang="es-ES" sz="2000" spc="-1" strike="noStrike">
                <a:solidFill>
                  <a:srgbClr val="c55a11"/>
                </a:solidFill>
                <a:uFill>
                  <a:solidFill>
                    <a:srgbClr val="ffffff"/>
                  </a:solidFill>
                </a:uFill>
                <a:latin typeface="Calibri"/>
              </a:rPr>
              <a:t>- Promoción  de Escuelas Deportivas Municipales en centros educativos</a:t>
            </a:r>
            <a:endParaRPr b="0" lang="es-ES" sz="2000" spc="-1" strike="noStrike">
              <a:solidFill>
                <a:srgbClr val="000000"/>
              </a:solidFill>
              <a:uFill>
                <a:solidFill>
                  <a:srgbClr val="ffffff"/>
                </a:solidFill>
              </a:uFill>
              <a:latin typeface="Arial"/>
            </a:endParaRPr>
          </a:p>
          <a:p>
            <a:pPr>
              <a:lnSpc>
                <a:spcPct val="100000"/>
              </a:lnSpc>
            </a:pPr>
            <a:endParaRPr b="0" lang="es-ES" sz="2000" spc="-1" strike="noStrike">
              <a:solidFill>
                <a:srgbClr val="000000"/>
              </a:solidFill>
              <a:uFill>
                <a:solidFill>
                  <a:srgbClr val="ffffff"/>
                </a:solidFill>
              </a:uFill>
              <a:latin typeface="Arial"/>
            </a:endParaRPr>
          </a:p>
          <a:p>
            <a:pPr>
              <a:lnSpc>
                <a:spcPct val="100000"/>
              </a:lnSpc>
            </a:pPr>
            <a:r>
              <a:rPr b="1" lang="es-ES" sz="2400" spc="-1" strike="noStrike" u="sng">
                <a:solidFill>
                  <a:srgbClr val="bf9000"/>
                </a:solidFill>
                <a:uFill>
                  <a:solidFill>
                    <a:srgbClr val="ffffff"/>
                  </a:solidFill>
                </a:uFill>
                <a:latin typeface="Calibri"/>
              </a:rPr>
              <a:t>Viernes  28 de septiembre: </a:t>
            </a:r>
            <a:r>
              <a:rPr b="0" lang="es-ES" sz="2400" spc="-1" strike="noStrike">
                <a:solidFill>
                  <a:srgbClr val="bf9000"/>
                </a:solidFill>
                <a:uFill>
                  <a:solidFill>
                    <a:srgbClr val="ffffff"/>
                  </a:solidFill>
                </a:uFill>
                <a:latin typeface="Calibri"/>
              </a:rPr>
              <a:t>Casa de la Juventud 19:30 h</a:t>
            </a:r>
            <a:r>
              <a:rPr b="1" lang="es-ES" sz="2400" spc="-1" strike="noStrike" u="sng">
                <a:solidFill>
                  <a:srgbClr val="bf9000"/>
                </a:solidFill>
                <a:uFill>
                  <a:solidFill>
                    <a:srgbClr val="ffffff"/>
                  </a:solidFill>
                </a:uFill>
                <a:latin typeface="Calibri"/>
              </a:rPr>
              <a:t> </a:t>
            </a:r>
            <a:endParaRPr b="0" lang="es-ES" sz="2400" spc="-1" strike="noStrike">
              <a:solidFill>
                <a:srgbClr val="000000"/>
              </a:solidFill>
              <a:uFill>
                <a:solidFill>
                  <a:srgbClr val="ffffff"/>
                </a:solidFill>
              </a:uFill>
              <a:latin typeface="Arial"/>
            </a:endParaRPr>
          </a:p>
          <a:p>
            <a:pPr marL="93600" indent="-93240">
              <a:lnSpc>
                <a:spcPct val="100000"/>
              </a:lnSpc>
              <a:buClr>
                <a:srgbClr val="bf9000"/>
              </a:buClr>
              <a:buFont typeface="StarSymbol"/>
              <a:buChar char="-"/>
            </a:pPr>
            <a:r>
              <a:rPr b="1" lang="es-ES" sz="2000" spc="-1" strike="noStrike">
                <a:solidFill>
                  <a:srgbClr val="bf9000"/>
                </a:solidFill>
                <a:uFill>
                  <a:solidFill>
                    <a:srgbClr val="ffffff"/>
                  </a:solidFill>
                </a:uFill>
                <a:latin typeface="Calibri"/>
              </a:rPr>
              <a:t>Inauguración “Escuela de Coaching Deportivo”</a:t>
            </a:r>
            <a:endParaRPr b="0" lang="es-ES" sz="2000" spc="-1" strike="noStrike">
              <a:solidFill>
                <a:srgbClr val="000000"/>
              </a:solidFill>
              <a:uFill>
                <a:solidFill>
                  <a:srgbClr val="ffffff"/>
                </a:solidFill>
              </a:uFill>
              <a:latin typeface="Arial"/>
            </a:endParaRPr>
          </a:p>
          <a:p>
            <a:pPr marL="93600" indent="-93240">
              <a:lnSpc>
                <a:spcPct val="100000"/>
              </a:lnSpc>
              <a:buClr>
                <a:srgbClr val="cc9900"/>
              </a:buClr>
              <a:buFont typeface="StarSymbol"/>
              <a:buChar char="-"/>
            </a:pPr>
            <a:r>
              <a:rPr b="1" lang="es-ES" sz="2000" spc="-1" strike="noStrike">
                <a:solidFill>
                  <a:srgbClr val="cc9900"/>
                </a:solidFill>
                <a:uFill>
                  <a:solidFill>
                    <a:srgbClr val="ffffff"/>
                  </a:solidFill>
                </a:uFill>
                <a:latin typeface="Calibri"/>
              </a:rPr>
              <a:t>Concurso de Fotografía Deportiva en redes sociales para centros educativos. Publica tu foto en redes con las etiquetas #ESSD2018 #BeActive y nombrando a @AytoMartos</a:t>
            </a:r>
            <a:endParaRPr b="0" lang="es-ES" sz="2000" spc="-1" strike="noStrike">
              <a:solidFill>
                <a:srgbClr val="000000"/>
              </a:solidFill>
              <a:uFill>
                <a:solidFill>
                  <a:srgbClr val="ffffff"/>
                </a:solidFill>
              </a:uFill>
              <a:latin typeface="Arial"/>
            </a:endParaRPr>
          </a:p>
          <a:p>
            <a:pPr>
              <a:lnSpc>
                <a:spcPct val="100000"/>
              </a:lnSpc>
            </a:pPr>
            <a:endParaRPr b="0" lang="es-ES" sz="2000" spc="-1" strike="noStrike">
              <a:solidFill>
                <a:srgbClr val="000000"/>
              </a:solidFill>
              <a:uFill>
                <a:solidFill>
                  <a:srgbClr val="ffffff"/>
                </a:solidFill>
              </a:uFill>
              <a:latin typeface="Arial"/>
            </a:endParaRPr>
          </a:p>
          <a:p>
            <a:pPr>
              <a:lnSpc>
                <a:spcPct val="100000"/>
              </a:lnSpc>
            </a:pPr>
            <a:r>
              <a:rPr b="1" lang="es-ES" sz="2400" spc="-1" strike="noStrike" u="sng">
                <a:solidFill>
                  <a:srgbClr val="548235"/>
                </a:solidFill>
                <a:uFill>
                  <a:solidFill>
                    <a:srgbClr val="ffffff"/>
                  </a:solidFill>
                </a:uFill>
                <a:latin typeface="Calibri"/>
              </a:rPr>
              <a:t>Sábado 29 de septiembre: </a:t>
            </a:r>
            <a:r>
              <a:rPr b="0" lang="es-ES" sz="2400" spc="-1" strike="noStrike">
                <a:solidFill>
                  <a:srgbClr val="548235"/>
                </a:solidFill>
                <a:uFill>
                  <a:solidFill>
                    <a:srgbClr val="ffffff"/>
                  </a:solidFill>
                </a:uFill>
                <a:latin typeface="Calibri"/>
              </a:rPr>
              <a:t>Calle Rodríguez de la Fuente, 9:30 h</a:t>
            </a:r>
            <a:endParaRPr b="0" lang="es-ES" sz="2400" spc="-1" strike="noStrike">
              <a:solidFill>
                <a:srgbClr val="000000"/>
              </a:solidFill>
              <a:uFill>
                <a:solidFill>
                  <a:srgbClr val="ffffff"/>
                </a:solidFill>
              </a:uFill>
              <a:latin typeface="Arial"/>
            </a:endParaRPr>
          </a:p>
          <a:p>
            <a:pPr marL="174600" indent="-174240">
              <a:lnSpc>
                <a:spcPct val="100000"/>
              </a:lnSpc>
            </a:pPr>
            <a:r>
              <a:rPr b="0" lang="es-ES" sz="1800" spc="-1" strike="noStrike">
                <a:solidFill>
                  <a:srgbClr val="548235"/>
                </a:solidFill>
                <a:uFill>
                  <a:solidFill>
                    <a:srgbClr val="ffffff"/>
                  </a:solidFill>
                </a:uFill>
                <a:latin typeface="Calibri"/>
              </a:rPr>
              <a:t>-</a:t>
            </a:r>
            <a:r>
              <a:rPr b="1" lang="es-ES" sz="1800" spc="-1" strike="noStrike">
                <a:solidFill>
                  <a:srgbClr val="548235"/>
                </a:solidFill>
                <a:uFill>
                  <a:solidFill>
                    <a:srgbClr val="ffffff"/>
                  </a:solidFill>
                </a:uFill>
                <a:latin typeface="Calibri"/>
              </a:rPr>
              <a:t>  Exhibición Escuela Municipal de “Fusión Dance”</a:t>
            </a:r>
            <a:endParaRPr b="0" lang="es-ES" sz="1800" spc="-1" strike="noStrike">
              <a:solidFill>
                <a:srgbClr val="000000"/>
              </a:solidFill>
              <a:uFill>
                <a:solidFill>
                  <a:srgbClr val="ffffff"/>
                </a:solidFill>
              </a:uFill>
              <a:latin typeface="Arial"/>
            </a:endParaRPr>
          </a:p>
          <a:p>
            <a:pPr marL="174600" indent="-174240">
              <a:lnSpc>
                <a:spcPct val="100000"/>
              </a:lnSpc>
              <a:buClr>
                <a:srgbClr val="548235"/>
              </a:buClr>
              <a:buFont typeface="StarSymbol"/>
              <a:buChar char="-"/>
            </a:pPr>
            <a:r>
              <a:rPr b="1" lang="es-ES" sz="1800" spc="-1" strike="noStrike">
                <a:solidFill>
                  <a:srgbClr val="548235"/>
                </a:solidFill>
                <a:uFill>
                  <a:solidFill>
                    <a:srgbClr val="ffffff"/>
                  </a:solidFill>
                </a:uFill>
                <a:latin typeface="Calibri"/>
              </a:rPr>
              <a:t>Jornada de puertas abierta Escuelas Deportivas Municipales</a:t>
            </a:r>
            <a:endParaRPr b="0" lang="es-ES" sz="1800" spc="-1" strike="noStrike">
              <a:solidFill>
                <a:srgbClr val="000000"/>
              </a:solidFill>
              <a:uFill>
                <a:solidFill>
                  <a:srgbClr val="ffffff"/>
                </a:solidFill>
              </a:uFill>
              <a:latin typeface="Arial"/>
            </a:endParaRPr>
          </a:p>
          <a:p>
            <a:pPr marL="93600" indent="-93240">
              <a:lnSpc>
                <a:spcPct val="100000"/>
              </a:lnSpc>
              <a:buClr>
                <a:srgbClr val="548235"/>
              </a:buClr>
              <a:buFont typeface="StarSymbol"/>
              <a:buChar char="-"/>
            </a:pPr>
            <a:r>
              <a:rPr b="1" lang="es-ES" sz="1800" spc="-1" strike="noStrike">
                <a:solidFill>
                  <a:srgbClr val="548235"/>
                </a:solidFill>
                <a:uFill>
                  <a:solidFill>
                    <a:srgbClr val="ffffff"/>
                  </a:solidFill>
                </a:uFill>
                <a:latin typeface="Calibri"/>
              </a:rPr>
              <a:t> </a:t>
            </a:r>
            <a:r>
              <a:rPr b="1" lang="es-ES" sz="1800" spc="-1" strike="noStrike">
                <a:solidFill>
                  <a:srgbClr val="548235"/>
                </a:solidFill>
                <a:uFill>
                  <a:solidFill>
                    <a:srgbClr val="ffffff"/>
                  </a:solidFill>
                </a:uFill>
                <a:latin typeface="Calibri"/>
              </a:rPr>
              <a:t>Mesa informativa Plan de Deporte Local 2018/19, a partir de las 11’00 h</a:t>
            </a:r>
            <a:endParaRPr b="0" lang="es-ES" sz="1800" spc="-1" strike="noStrike">
              <a:solidFill>
                <a:srgbClr val="000000"/>
              </a:solidFill>
              <a:uFill>
                <a:solidFill>
                  <a:srgbClr val="ffffff"/>
                </a:solidFill>
              </a:uFill>
              <a:latin typeface="Arial"/>
            </a:endParaRPr>
          </a:p>
          <a:p>
            <a:pPr marL="93600" indent="-93240">
              <a:lnSpc>
                <a:spcPct val="100000"/>
              </a:lnSpc>
              <a:buClr>
                <a:srgbClr val="ff0000"/>
              </a:buClr>
              <a:buFont typeface="StarSymbol"/>
              <a:buChar char="-"/>
            </a:pPr>
            <a:r>
              <a:rPr b="1" lang="es-ES" sz="2400" spc="-1" strike="noStrike">
                <a:solidFill>
                  <a:srgbClr val="ff0000"/>
                </a:solidFill>
                <a:uFill>
                  <a:solidFill>
                    <a:srgbClr val="ffffff"/>
                  </a:solidFill>
                </a:uFill>
                <a:latin typeface="Calibri"/>
              </a:rPr>
              <a:t> </a:t>
            </a:r>
            <a:r>
              <a:rPr b="1" lang="es-ES" sz="2400" spc="-1" strike="noStrike">
                <a:solidFill>
                  <a:srgbClr val="ff0000"/>
                </a:solidFill>
                <a:uFill>
                  <a:solidFill>
                    <a:srgbClr val="ffffff"/>
                  </a:solidFill>
                </a:uFill>
                <a:latin typeface="Calibri"/>
              </a:rPr>
              <a:t>Torneo 3x3 de baloncesto </a:t>
            </a:r>
            <a:r>
              <a:rPr b="0" lang="es-ES" sz="1800" spc="-1" strike="noStrike">
                <a:solidFill>
                  <a:srgbClr val="ff0000"/>
                </a:solidFill>
                <a:uFill>
                  <a:solidFill>
                    <a:srgbClr val="ffffff"/>
                  </a:solidFill>
                </a:uFill>
                <a:latin typeface="Calibri"/>
              </a:rPr>
              <a:t>(los participantes recibirán una camiseta del torneo)</a:t>
            </a:r>
            <a:endParaRPr b="0" lang="es-ES" sz="1800" spc="-1" strike="noStrike">
              <a:solidFill>
                <a:srgbClr val="000000"/>
              </a:solidFill>
              <a:uFill>
                <a:solidFill>
                  <a:srgbClr val="ffffff"/>
                </a:solidFill>
              </a:uFill>
              <a:latin typeface="Arial"/>
            </a:endParaRPr>
          </a:p>
        </p:txBody>
      </p:sp>
      <p:pic>
        <p:nvPicPr>
          <p:cNvPr id="82" name="Imagen 12" descr=""/>
          <p:cNvPicPr/>
          <p:nvPr/>
        </p:nvPicPr>
        <p:blipFill>
          <a:blip r:embed="rId2"/>
          <a:stretch/>
        </p:blipFill>
        <p:spPr>
          <a:xfrm>
            <a:off x="8528040" y="5535360"/>
            <a:ext cx="2450520" cy="889560"/>
          </a:xfrm>
          <a:prstGeom prst="rect">
            <a:avLst/>
          </a:prstGeom>
          <a:ln>
            <a:noFill/>
          </a:ln>
        </p:spPr>
      </p:pic>
      <p:pic>
        <p:nvPicPr>
          <p:cNvPr id="83" name="Imagen 14" descr=""/>
          <p:cNvPicPr/>
          <p:nvPr/>
        </p:nvPicPr>
        <p:blipFill>
          <a:blip r:embed="rId3"/>
          <a:stretch/>
        </p:blipFill>
        <p:spPr>
          <a:xfrm>
            <a:off x="10289160" y="1670040"/>
            <a:ext cx="1412640" cy="1396440"/>
          </a:xfrm>
          <a:prstGeom prst="rect">
            <a:avLst/>
          </a:prstGeom>
          <a:ln>
            <a:noFill/>
          </a:ln>
        </p:spPr>
      </p:pic>
      <p:pic>
        <p:nvPicPr>
          <p:cNvPr id="84" name="Imagen 17" descr=""/>
          <p:cNvPicPr/>
          <p:nvPr/>
        </p:nvPicPr>
        <p:blipFill>
          <a:blip r:embed="rId4"/>
          <a:stretch/>
        </p:blipFill>
        <p:spPr>
          <a:xfrm>
            <a:off x="7748280" y="3178440"/>
            <a:ext cx="3867480" cy="903600"/>
          </a:xfrm>
          <a:prstGeom prst="rect">
            <a:avLst/>
          </a:prstGeom>
          <a:ln>
            <a:noFill/>
          </a:ln>
        </p:spPr>
      </p:pic>
      <p:sp>
        <p:nvSpPr>
          <p:cNvPr id="85" name="CustomShape 4"/>
          <p:cNvSpPr/>
          <p:nvPr/>
        </p:nvSpPr>
        <p:spPr>
          <a:xfrm>
            <a:off x="9099720" y="6374880"/>
            <a:ext cx="311292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Excmo. Ayuntamiento de Martos</a:t>
            </a:r>
            <a:endParaRPr b="0" lang="es-ES" sz="1600" spc="-1" strike="noStrike">
              <a:solidFill>
                <a:srgbClr val="000000"/>
              </a:solidFill>
              <a:uFill>
                <a:solidFill>
                  <a:srgbClr val="ffffff"/>
                </a:solidFill>
              </a:uFill>
              <a:latin typeface="Arial"/>
            </a:endParaRPr>
          </a:p>
        </p:txBody>
      </p:sp>
      <p:pic>
        <p:nvPicPr>
          <p:cNvPr id="86" name="Imagen 13" descr=""/>
          <p:cNvPicPr/>
          <p:nvPr/>
        </p:nvPicPr>
        <p:blipFill>
          <a:blip r:embed="rId5"/>
          <a:stretch/>
        </p:blipFill>
        <p:spPr>
          <a:xfrm>
            <a:off x="11616480" y="5592600"/>
            <a:ext cx="567720" cy="820800"/>
          </a:xfrm>
          <a:prstGeom prst="rect">
            <a:avLst/>
          </a:prstGeom>
          <a:ln>
            <a:noFill/>
          </a:ln>
        </p:spPr>
      </p:pic>
      <p:pic>
        <p:nvPicPr>
          <p:cNvPr id="87" name="Imagen 2" descr=""/>
          <p:cNvPicPr/>
          <p:nvPr/>
        </p:nvPicPr>
        <p:blipFill>
          <a:blip r:embed="rId6"/>
          <a:stretch/>
        </p:blipFill>
        <p:spPr>
          <a:xfrm>
            <a:off x="10544040" y="5592600"/>
            <a:ext cx="1158120" cy="871560"/>
          </a:xfrm>
          <a:prstGeom prst="rect">
            <a:avLst/>
          </a:prstGeom>
          <a:ln>
            <a:noFill/>
          </a:ln>
        </p:spPr>
      </p:pic>
      <p:pic>
        <p:nvPicPr>
          <p:cNvPr id="88" name="3 Imagen" descr=""/>
          <p:cNvPicPr/>
          <p:nvPr/>
        </p:nvPicPr>
        <p:blipFill>
          <a:blip r:embed="rId7"/>
          <a:stretch/>
        </p:blipFill>
        <p:spPr>
          <a:xfrm>
            <a:off x="9263520" y="4310280"/>
            <a:ext cx="2938680" cy="982440"/>
          </a:xfrm>
          <a:prstGeom prst="rect">
            <a:avLst/>
          </a:prstGeom>
          <a:ln>
            <a:noFill/>
          </a:ln>
        </p:spPr>
      </p:pic>
      <p:pic>
        <p:nvPicPr>
          <p:cNvPr id="89" name="Imagen 15" descr=""/>
          <p:cNvPicPr/>
          <p:nvPr/>
        </p:nvPicPr>
        <p:blipFill>
          <a:blip r:embed="rId8"/>
          <a:stretch/>
        </p:blipFill>
        <p:spPr>
          <a:xfrm>
            <a:off x="7748280" y="1835640"/>
            <a:ext cx="1667880" cy="53244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TextShape 1"/>
          <p:cNvSpPr txBox="1"/>
          <p:nvPr/>
        </p:nvSpPr>
        <p:spPr>
          <a:xfrm>
            <a:off x="838080" y="365040"/>
            <a:ext cx="10515240" cy="1325160"/>
          </a:xfrm>
          <a:prstGeom prst="rect">
            <a:avLst/>
          </a:prstGeom>
          <a:noFill/>
          <a:ln>
            <a:noFill/>
          </a:ln>
        </p:spPr>
        <p:txBody>
          <a:bodyPr anchor="ctr"/>
          <a:p>
            <a:pPr>
              <a:lnSpc>
                <a:spcPct val="90000"/>
              </a:lnSpc>
            </a:pPr>
            <a:r>
              <a:rPr b="0" lang="es-ES" sz="4400" spc="-1" strike="noStrike">
                <a:solidFill>
                  <a:srgbClr val="000000"/>
                </a:solidFill>
                <a:uFill>
                  <a:solidFill>
                    <a:srgbClr val="ffffff"/>
                  </a:solidFill>
                </a:uFill>
                <a:latin typeface="Calibri Light"/>
              </a:rPr>
              <a:t>l</a:t>
            </a:r>
            <a:endParaRPr b="0" lang="es-ES" sz="4400" spc="-1" strike="noStrike">
              <a:solidFill>
                <a:srgbClr val="000000"/>
              </a:solidFill>
              <a:uFill>
                <a:solidFill>
                  <a:srgbClr val="ffffff"/>
                </a:solidFill>
              </a:uFill>
              <a:latin typeface="Calibri"/>
            </a:endParaRPr>
          </a:p>
        </p:txBody>
      </p:sp>
      <p:graphicFrame>
        <p:nvGraphicFramePr>
          <p:cNvPr id="91" name="Table 2"/>
          <p:cNvGraphicFramePr/>
          <p:nvPr/>
        </p:nvGraphicFramePr>
        <p:xfrm>
          <a:off x="838080" y="1825560"/>
          <a:ext cx="10515240" cy="370440"/>
        </p:xfrm>
        <a:graphic>
          <a:graphicData uri="http://schemas.openxmlformats.org/drawingml/2006/table">
            <a:tbl>
              <a:tblPr/>
              <a:tblGrid>
                <a:gridCol w="10515600"/>
              </a:tblGrid>
              <a:tr h="370800">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r>
            </a:tbl>
          </a:graphicData>
        </a:graphic>
      </p:graphicFrame>
      <p:pic>
        <p:nvPicPr>
          <p:cNvPr id="92" name="Imagen 3" descr=""/>
          <p:cNvPicPr/>
          <p:nvPr/>
        </p:nvPicPr>
        <p:blipFill>
          <a:blip r:embed="rId1"/>
          <a:stretch/>
        </p:blipFill>
        <p:spPr>
          <a:xfrm>
            <a:off x="0" y="0"/>
            <a:ext cx="12216960" cy="6888600"/>
          </a:xfrm>
          <a:prstGeom prst="rect">
            <a:avLst/>
          </a:prstGeom>
          <a:ln>
            <a:noFill/>
          </a:ln>
        </p:spPr>
      </p:pic>
      <p:sp>
        <p:nvSpPr>
          <p:cNvPr id="93" name="CustomShape 3"/>
          <p:cNvSpPr/>
          <p:nvPr/>
        </p:nvSpPr>
        <p:spPr>
          <a:xfrm>
            <a:off x="5396760" y="260640"/>
            <a:ext cx="8205480" cy="577800"/>
          </a:xfrm>
          <a:prstGeom prst="rect">
            <a:avLst/>
          </a:prstGeom>
          <a:noFill/>
          <a:ln>
            <a:noFill/>
          </a:ln>
        </p:spPr>
        <p:style>
          <a:lnRef idx="0"/>
          <a:fillRef idx="0"/>
          <a:effectRef idx="0"/>
          <a:fontRef idx="minor"/>
        </p:style>
        <p:txBody>
          <a:bodyPr lIns="90000" rIns="90000" tIns="45000" bIns="45000"/>
          <a:p>
            <a:pPr>
              <a:lnSpc>
                <a:spcPct val="100000"/>
              </a:lnSpc>
            </a:pPr>
            <a:r>
              <a:rPr b="1" lang="es-ES" sz="3200" spc="-1" strike="noStrike">
                <a:solidFill>
                  <a:srgbClr val="5b9bd5"/>
                </a:solidFill>
                <a:uFill>
                  <a:solidFill>
                    <a:srgbClr val="ffffff"/>
                  </a:solidFill>
                </a:uFill>
                <a:latin typeface="Aharoni"/>
              </a:rPr>
              <a:t>SEMANA EUROPEA DEL DEPORTE</a:t>
            </a:r>
            <a:endParaRPr b="0" lang="es-ES" sz="3200" spc="-1" strike="noStrike">
              <a:solidFill>
                <a:srgbClr val="000000"/>
              </a:solidFill>
              <a:uFill>
                <a:solidFill>
                  <a:srgbClr val="ffffff"/>
                </a:solidFill>
              </a:uFill>
              <a:latin typeface="Arial"/>
            </a:endParaRPr>
          </a:p>
        </p:txBody>
      </p:sp>
      <p:sp>
        <p:nvSpPr>
          <p:cNvPr id="94" name="CustomShape 4"/>
          <p:cNvSpPr/>
          <p:nvPr/>
        </p:nvSpPr>
        <p:spPr>
          <a:xfrm>
            <a:off x="226800" y="-28440"/>
            <a:ext cx="4830480" cy="1737720"/>
          </a:xfrm>
          <a:prstGeom prst="rect">
            <a:avLst/>
          </a:prstGeom>
          <a:noFill/>
          <a:ln>
            <a:noFill/>
          </a:ln>
        </p:spPr>
        <p:style>
          <a:lnRef idx="0"/>
          <a:fillRef idx="0"/>
          <a:effectRef idx="0"/>
          <a:fontRef idx="minor"/>
        </p:style>
        <p:txBody>
          <a:bodyPr wrap="none"/>
          <a:p>
            <a:pPr algn="ctr">
              <a:lnSpc>
                <a:spcPct val="100000"/>
              </a:lnSpc>
            </a:pPr>
            <a:r>
              <a:rPr b="1" lang="es-ES" sz="3600" spc="-1" strike="noStrike">
                <a:solidFill>
                  <a:srgbClr val="000000"/>
                </a:solidFill>
                <a:uFill>
                  <a:solidFill>
                    <a:srgbClr val="ffffff"/>
                  </a:solidFill>
                </a:uFill>
                <a:latin typeface="Calibri"/>
              </a:rPr>
              <a:t>HOJA DE INSCRIPCIÓN</a:t>
            </a:r>
            <a:endParaRPr b="0" lang="es-ES" sz="3600" spc="-1" strike="noStrike">
              <a:solidFill>
                <a:srgbClr val="000000"/>
              </a:solidFill>
              <a:uFill>
                <a:solidFill>
                  <a:srgbClr val="ffffff"/>
                </a:solidFill>
              </a:uFill>
              <a:latin typeface="Arial"/>
            </a:endParaRPr>
          </a:p>
          <a:p>
            <a:pPr algn="ctr">
              <a:lnSpc>
                <a:spcPct val="100000"/>
              </a:lnSpc>
            </a:pPr>
            <a:r>
              <a:rPr b="1" lang="es-ES" sz="3600" spc="-1" strike="noStrike">
                <a:solidFill>
                  <a:srgbClr val="ffffff"/>
                </a:solidFill>
                <a:uFill>
                  <a:solidFill>
                    <a:srgbClr val="ffffff"/>
                  </a:solidFill>
                </a:uFill>
                <a:latin typeface="Calibri"/>
              </a:rPr>
              <a:t>TORNEO 3X3</a:t>
            </a:r>
            <a:endParaRPr b="0" lang="es-ES" sz="3600" spc="-1" strike="noStrike">
              <a:solidFill>
                <a:srgbClr val="000000"/>
              </a:solidFill>
              <a:uFill>
                <a:solidFill>
                  <a:srgbClr val="ffffff"/>
                </a:solidFill>
              </a:uFill>
              <a:latin typeface="Arial"/>
            </a:endParaRPr>
          </a:p>
          <a:p>
            <a:pPr algn="ctr">
              <a:lnSpc>
                <a:spcPct val="100000"/>
              </a:lnSpc>
            </a:pPr>
            <a:r>
              <a:rPr b="1" lang="es-ES" sz="1800" spc="-1" strike="noStrike">
                <a:solidFill>
                  <a:srgbClr val="000000"/>
                </a:solidFill>
                <a:uFill>
                  <a:solidFill>
                    <a:srgbClr val="ffffff"/>
                  </a:solidFill>
                </a:uFill>
                <a:latin typeface="Calibri"/>
              </a:rPr>
              <a:t>Sábado 29 septiembre a partir de las 9’30 horas</a:t>
            </a:r>
            <a:endParaRPr b="0" lang="es-ES" sz="1800" spc="-1" strike="noStrike">
              <a:solidFill>
                <a:srgbClr val="000000"/>
              </a:solidFill>
              <a:uFill>
                <a:solidFill>
                  <a:srgbClr val="ffffff"/>
                </a:solidFill>
              </a:uFill>
              <a:latin typeface="Arial"/>
            </a:endParaRPr>
          </a:p>
          <a:p>
            <a:pPr algn="ctr">
              <a:lnSpc>
                <a:spcPct val="100000"/>
              </a:lnSpc>
            </a:pPr>
            <a:r>
              <a:rPr b="1" lang="es-ES" sz="1800" spc="-1" strike="noStrike">
                <a:solidFill>
                  <a:srgbClr val="000000"/>
                </a:solidFill>
                <a:uFill>
                  <a:solidFill>
                    <a:srgbClr val="ffffff"/>
                  </a:solidFill>
                </a:uFill>
                <a:latin typeface="Calibri"/>
              </a:rPr>
              <a:t>Calle Rodríguez de la Fuente (junto a Gambrinus)</a:t>
            </a:r>
            <a:endParaRPr b="0" lang="es-ES" sz="1800" spc="-1" strike="noStrike">
              <a:solidFill>
                <a:srgbClr val="000000"/>
              </a:solidFill>
              <a:uFill>
                <a:solidFill>
                  <a:srgbClr val="ffffff"/>
                </a:solidFill>
              </a:uFill>
              <a:latin typeface="Arial"/>
            </a:endParaRPr>
          </a:p>
        </p:txBody>
      </p:sp>
      <p:sp>
        <p:nvSpPr>
          <p:cNvPr id="95" name="CustomShape 5"/>
          <p:cNvSpPr/>
          <p:nvPr/>
        </p:nvSpPr>
        <p:spPr>
          <a:xfrm>
            <a:off x="992520" y="1659960"/>
            <a:ext cx="9932400" cy="639000"/>
          </a:xfrm>
          <a:prstGeom prst="rect">
            <a:avLst/>
          </a:prstGeom>
          <a:noFill/>
          <a:ln>
            <a:noFill/>
          </a:ln>
        </p:spPr>
        <p:style>
          <a:lnRef idx="0"/>
          <a:fillRef idx="0"/>
          <a:effectRef idx="0"/>
          <a:fontRef idx="minor"/>
        </p:style>
        <p:txBody>
          <a:bodyPr lIns="90000" rIns="90000" tIns="45000" bIns="45000"/>
          <a:p>
            <a:pPr>
              <a:lnSpc>
                <a:spcPct val="100000"/>
              </a:lnSpc>
            </a:pPr>
            <a:r>
              <a:rPr b="0" lang="es-ES" sz="1800" spc="-1" strike="noStrike">
                <a:solidFill>
                  <a:srgbClr val="000000"/>
                </a:solidFill>
                <a:uFill>
                  <a:solidFill>
                    <a:srgbClr val="ffffff"/>
                  </a:solidFill>
                </a:uFill>
                <a:latin typeface="Calibri"/>
              </a:rPr>
              <a:t>NOMBRE DEL EQUIPO: ___________________________ CATEGORÍA: </a:t>
            </a:r>
            <a:endParaRPr b="0" lang="es-ES" sz="1800" spc="-1" strike="noStrike">
              <a:solidFill>
                <a:srgbClr val="000000"/>
              </a:solidFill>
              <a:uFill>
                <a:solidFill>
                  <a:srgbClr val="ffffff"/>
                </a:solidFill>
              </a:uFill>
              <a:latin typeface="Arial"/>
            </a:endParaRPr>
          </a:p>
          <a:p>
            <a:pPr>
              <a:lnSpc>
                <a:spcPct val="100000"/>
              </a:lnSpc>
            </a:pPr>
            <a:r>
              <a:rPr b="0" i="1" lang="es-ES" sz="1800" spc="-1" strike="noStrike">
                <a:solidFill>
                  <a:srgbClr val="00b050"/>
                </a:solidFill>
                <a:uFill>
                  <a:solidFill>
                    <a:srgbClr val="ffffff"/>
                  </a:solidFill>
                </a:uFill>
                <a:latin typeface="Calibri"/>
              </a:rPr>
              <a:t>Todos los participantes recibirán una camiseta del torneo.</a:t>
            </a:r>
            <a:endParaRPr b="0" lang="es-ES" sz="1800" spc="-1" strike="noStrike">
              <a:solidFill>
                <a:srgbClr val="000000"/>
              </a:solidFill>
              <a:uFill>
                <a:solidFill>
                  <a:srgbClr val="ffffff"/>
                </a:solidFill>
              </a:uFill>
              <a:latin typeface="Arial"/>
            </a:endParaRPr>
          </a:p>
        </p:txBody>
      </p:sp>
      <p:graphicFrame>
        <p:nvGraphicFramePr>
          <p:cNvPr id="96" name="Table 6"/>
          <p:cNvGraphicFramePr/>
          <p:nvPr/>
        </p:nvGraphicFramePr>
        <p:xfrm>
          <a:off x="992520" y="2421720"/>
          <a:ext cx="9932400" cy="1841400"/>
        </p:xfrm>
        <a:graphic>
          <a:graphicData uri="http://schemas.openxmlformats.org/drawingml/2006/table">
            <a:tbl>
              <a:tblPr/>
              <a:tblGrid>
                <a:gridCol w="2482920"/>
                <a:gridCol w="2482920"/>
                <a:gridCol w="2482920"/>
                <a:gridCol w="2483640"/>
              </a:tblGrid>
              <a:tr h="640440">
                <a:tc>
                  <a:txBody>
                    <a:bodyPr/>
                    <a:p>
                      <a:pPr>
                        <a:lnSpc>
                          <a:spcPct val="100000"/>
                        </a:lnSpc>
                      </a:pPr>
                      <a:r>
                        <a:rPr b="1" lang="es-ES" sz="1800" spc="-1" strike="noStrike">
                          <a:solidFill>
                            <a:srgbClr val="ffffff"/>
                          </a:solidFill>
                          <a:uFill>
                            <a:solidFill>
                              <a:srgbClr val="ffffff"/>
                            </a:solidFill>
                          </a:uFill>
                          <a:latin typeface="Calibri"/>
                        </a:rPr>
                        <a:t>NOMBRE Y APELLIDOS</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p>
                      <a:pPr>
                        <a:lnSpc>
                          <a:spcPct val="100000"/>
                        </a:lnSpc>
                      </a:pPr>
                      <a:r>
                        <a:rPr b="1" lang="es-ES" sz="1800" spc="-1" strike="noStrike">
                          <a:solidFill>
                            <a:srgbClr val="ffffff"/>
                          </a:solidFill>
                          <a:uFill>
                            <a:solidFill>
                              <a:srgbClr val="ffffff"/>
                            </a:solidFill>
                          </a:uFill>
                          <a:latin typeface="Calibri"/>
                        </a:rPr>
                        <a:t>FECHA DE NACIMIENTO</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p>
                      <a:pPr>
                        <a:lnSpc>
                          <a:spcPct val="100000"/>
                        </a:lnSpc>
                      </a:pPr>
                      <a:r>
                        <a:rPr b="1" lang="es-ES" sz="1800" spc="-1" strike="noStrike">
                          <a:solidFill>
                            <a:srgbClr val="ffffff"/>
                          </a:solidFill>
                          <a:uFill>
                            <a:solidFill>
                              <a:srgbClr val="ffffff"/>
                            </a:solidFill>
                          </a:uFill>
                          <a:latin typeface="Calibri"/>
                        </a:rPr>
                        <a:t>TLF CONTACTO</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p>
                      <a:pPr>
                        <a:lnSpc>
                          <a:spcPct val="100000"/>
                        </a:lnSpc>
                      </a:pPr>
                      <a:r>
                        <a:rPr b="1" lang="es-ES" sz="1800" spc="-1" strike="noStrike">
                          <a:solidFill>
                            <a:srgbClr val="ffffff"/>
                          </a:solidFill>
                          <a:uFill>
                            <a:solidFill>
                              <a:srgbClr val="ffffff"/>
                            </a:solidFill>
                          </a:uFill>
                          <a:latin typeface="Calibri"/>
                        </a:rPr>
                        <a:t>FIRMA AUTORIZACIÓN</a:t>
                      </a:r>
                      <a:endParaRPr b="0" lang="es-ES" sz="1800" spc="-1" strike="noStrike">
                        <a:solidFill>
                          <a:srgbClr val="000000"/>
                        </a:solidFill>
                        <a:uFill>
                          <a:solidFill>
                            <a:srgbClr val="ffffff"/>
                          </a:solidFill>
                        </a:uFill>
                        <a:latin typeface="Arial"/>
                      </a:endParaRPr>
                    </a:p>
                    <a:p>
                      <a:pPr>
                        <a:lnSpc>
                          <a:spcPct val="100000"/>
                        </a:lnSpc>
                      </a:pPr>
                      <a:r>
                        <a:rPr b="1" lang="es-ES" sz="1800" spc="-1" strike="noStrike">
                          <a:solidFill>
                            <a:srgbClr val="ffffff"/>
                          </a:solidFill>
                          <a:uFill>
                            <a:solidFill>
                              <a:srgbClr val="ffffff"/>
                            </a:solidFill>
                          </a:uFill>
                          <a:latin typeface="Calibri"/>
                        </a:rPr>
                        <a:t>PADRE/MADRE/TUTOR</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r>
              <a:tr h="457560">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r h="457560">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r>
              <a:tr h="457560">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r h="457560">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r>
            </a:tbl>
          </a:graphicData>
        </a:graphic>
      </p:graphicFrame>
      <p:graphicFrame>
        <p:nvGraphicFramePr>
          <p:cNvPr id="97" name="Table 7"/>
          <p:cNvGraphicFramePr/>
          <p:nvPr/>
        </p:nvGraphicFramePr>
        <p:xfrm>
          <a:off x="915480" y="4586040"/>
          <a:ext cx="10086840" cy="741240"/>
        </p:xfrm>
        <a:graphic>
          <a:graphicData uri="http://schemas.openxmlformats.org/drawingml/2006/table">
            <a:tbl>
              <a:tblPr/>
              <a:tblGrid>
                <a:gridCol w="5043240"/>
                <a:gridCol w="5043600"/>
              </a:tblGrid>
              <a:tr h="366120">
                <a:tc>
                  <a:txBody>
                    <a:bodyPr/>
                    <a:p>
                      <a:pPr>
                        <a:lnSpc>
                          <a:spcPct val="100000"/>
                        </a:lnSpc>
                      </a:pPr>
                      <a:r>
                        <a:rPr b="1" lang="es-ES" sz="1800" spc="-1" strike="noStrike">
                          <a:solidFill>
                            <a:srgbClr val="ffffff"/>
                          </a:solidFill>
                          <a:uFill>
                            <a:solidFill>
                              <a:srgbClr val="ffffff"/>
                            </a:solidFill>
                          </a:uFill>
                          <a:latin typeface="Calibri"/>
                        </a:rPr>
                        <a:t>REPONSABLE DEL EQUIPO (MAYOR DE EDAD)</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a:txBody>
                    <a:bodyPr/>
                    <a:p>
                      <a:pPr>
                        <a:lnSpc>
                          <a:spcPct val="100000"/>
                        </a:lnSpc>
                      </a:pPr>
                      <a:r>
                        <a:rPr b="1" lang="es-ES" sz="1800" spc="-1" strike="noStrike">
                          <a:solidFill>
                            <a:srgbClr val="ffffff"/>
                          </a:solidFill>
                          <a:uFill>
                            <a:solidFill>
                              <a:srgbClr val="ffffff"/>
                            </a:solidFill>
                          </a:uFill>
                          <a:latin typeface="Calibri"/>
                        </a:rPr>
                        <a:t>TELEFONO DE CONTACTO/EMAIL</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r>
              <a:tr h="457560">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bl>
          </a:graphicData>
        </a:graphic>
      </p:graphicFrame>
      <p:sp>
        <p:nvSpPr>
          <p:cNvPr id="98" name="CustomShape 8"/>
          <p:cNvSpPr/>
          <p:nvPr/>
        </p:nvSpPr>
        <p:spPr>
          <a:xfrm>
            <a:off x="4936680" y="6539040"/>
            <a:ext cx="234720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C.B. Martos</a:t>
            </a:r>
            <a:endParaRPr b="0" lang="es-ES" sz="1600" spc="-1" strike="noStrike">
              <a:solidFill>
                <a:srgbClr val="000000"/>
              </a:solidFill>
              <a:uFill>
                <a:solidFill>
                  <a:srgbClr val="ffffff"/>
                </a:solidFill>
              </a:uFill>
              <a:latin typeface="Arial"/>
            </a:endParaRPr>
          </a:p>
        </p:txBody>
      </p:sp>
      <p:pic>
        <p:nvPicPr>
          <p:cNvPr id="99" name="Imagen 15" descr=""/>
          <p:cNvPicPr/>
          <p:nvPr/>
        </p:nvPicPr>
        <p:blipFill>
          <a:blip r:embed="rId2"/>
          <a:stretch/>
        </p:blipFill>
        <p:spPr>
          <a:xfrm>
            <a:off x="6540480" y="5815440"/>
            <a:ext cx="1667880" cy="532440"/>
          </a:xfrm>
          <a:prstGeom prst="rect">
            <a:avLst/>
          </a:prstGeom>
          <a:ln>
            <a:noFill/>
          </a:ln>
        </p:spPr>
      </p:pic>
      <p:sp>
        <p:nvSpPr>
          <p:cNvPr id="100" name="CustomShape 9"/>
          <p:cNvSpPr/>
          <p:nvPr/>
        </p:nvSpPr>
        <p:spPr>
          <a:xfrm>
            <a:off x="403560" y="5389200"/>
            <a:ext cx="4343040" cy="1262520"/>
          </a:xfrm>
          <a:prstGeom prst="rect">
            <a:avLst/>
          </a:prstGeom>
          <a:noFill/>
          <a:ln>
            <a:noFill/>
          </a:ln>
        </p:spPr>
        <p:style>
          <a:lnRef idx="0"/>
          <a:fillRef idx="0"/>
          <a:effectRef idx="0"/>
          <a:fontRef idx="minor"/>
        </p:style>
        <p:txBody>
          <a:bodyPr lIns="90000" rIns="90000" tIns="45000" bIns="45000"/>
          <a:p>
            <a:pPr>
              <a:lnSpc>
                <a:spcPct val="100000"/>
              </a:lnSpc>
            </a:pPr>
            <a:r>
              <a:rPr b="0" lang="es-ES" sz="700" spc="-1" strike="noStrike">
                <a:solidFill>
                  <a:srgbClr val="000000"/>
                </a:solidFill>
                <a:uFill>
                  <a:solidFill>
                    <a:srgbClr val="ffffff"/>
                  </a:solidFill>
                </a:uFill>
                <a:latin typeface="Calibri"/>
              </a:rPr>
              <a:t>De acuerdo con lo establecido en la Ley Orgánica 15/1999 de Protección de Datos de Carácter Personal, le informamos que los datos personales que usted nos facilite, serán tratados  en nuestros ficheros con la finalidad de "gestión concejalía de deportes y portal web".</a:t>
            </a:r>
            <a:endParaRPr b="0" lang="es-ES" sz="700" spc="-1" strike="noStrike">
              <a:solidFill>
                <a:srgbClr val="000000"/>
              </a:solidFill>
              <a:uFill>
                <a:solidFill>
                  <a:srgbClr val="ffffff"/>
                </a:solidFill>
              </a:uFill>
              <a:latin typeface="Arial"/>
            </a:endParaRPr>
          </a:p>
          <a:p>
            <a:pPr>
              <a:lnSpc>
                <a:spcPct val="100000"/>
              </a:lnSpc>
            </a:pPr>
            <a:r>
              <a:rPr b="0" lang="es-ES" sz="700" spc="-1" strike="noStrike">
                <a:solidFill>
                  <a:srgbClr val="000000"/>
                </a:solidFill>
                <a:uFill>
                  <a:solidFill>
                    <a:srgbClr val="ffffff"/>
                  </a:solidFill>
                </a:uFill>
                <a:latin typeface="Calibri"/>
              </a:rPr>
              <a:t>Usted consiente expresamente a que  usemos las imágenes o videos de las actividades para nuestras publicaciones en formato papel o digital. En el caso de menores de edad la firma del padre, madre o tutor autoriza.</a:t>
            </a:r>
            <a:endParaRPr b="0" lang="es-ES" sz="700" spc="-1" strike="noStrike">
              <a:solidFill>
                <a:srgbClr val="000000"/>
              </a:solidFill>
              <a:uFill>
                <a:solidFill>
                  <a:srgbClr val="ffffff"/>
                </a:solidFill>
              </a:uFill>
              <a:latin typeface="Arial"/>
            </a:endParaRPr>
          </a:p>
          <a:p>
            <a:pPr>
              <a:lnSpc>
                <a:spcPct val="100000"/>
              </a:lnSpc>
            </a:pPr>
            <a:r>
              <a:rPr b="0" lang="es-ES" sz="700" spc="-1" strike="noStrike">
                <a:solidFill>
                  <a:srgbClr val="000000"/>
                </a:solidFill>
                <a:uFill>
                  <a:solidFill>
                    <a:srgbClr val="ffffff"/>
                  </a:solidFill>
                </a:uFill>
                <a:latin typeface="Calibri"/>
              </a:rPr>
              <a:t>El consentimiento se entenderá prestado en tanto no comunique por escrito la revocación del mismo.</a:t>
            </a:r>
            <a:endParaRPr b="0" lang="es-ES" sz="700" spc="-1" strike="noStrike">
              <a:solidFill>
                <a:srgbClr val="000000"/>
              </a:solidFill>
              <a:uFill>
                <a:solidFill>
                  <a:srgbClr val="ffffff"/>
                </a:solidFill>
              </a:uFill>
              <a:latin typeface="Arial"/>
            </a:endParaRPr>
          </a:p>
          <a:p>
            <a:pPr>
              <a:lnSpc>
                <a:spcPct val="100000"/>
              </a:lnSpc>
            </a:pPr>
            <a:r>
              <a:rPr b="0" lang="es-ES" sz="700" spc="-1" strike="noStrike">
                <a:solidFill>
                  <a:srgbClr val="000000"/>
                </a:solidFill>
                <a:uFill>
                  <a:solidFill>
                    <a:srgbClr val="ffffff"/>
                  </a:solidFill>
                </a:uFill>
                <a:latin typeface="Calibri"/>
              </a:rPr>
              <a:t>El titular de los datos se compromete a comunicar por escrito a Ayuntamiento de Martos cualquier modificación que se produzca en los datos aportados.</a:t>
            </a:r>
            <a:endParaRPr b="0" lang="es-ES" sz="700" spc="-1" strike="noStrike">
              <a:solidFill>
                <a:srgbClr val="000000"/>
              </a:solidFill>
              <a:uFill>
                <a:solidFill>
                  <a:srgbClr val="ffffff"/>
                </a:solidFill>
              </a:uFill>
              <a:latin typeface="Arial"/>
            </a:endParaRPr>
          </a:p>
          <a:p>
            <a:pPr>
              <a:lnSpc>
                <a:spcPct val="100000"/>
              </a:lnSpc>
            </a:pPr>
            <a:r>
              <a:rPr b="0" lang="es-ES" sz="700" spc="-1" strike="noStrike">
                <a:solidFill>
                  <a:srgbClr val="000000"/>
                </a:solidFill>
                <a:uFill>
                  <a:solidFill>
                    <a:srgbClr val="ffffff"/>
                  </a:solidFill>
                </a:uFill>
                <a:latin typeface="Calibri"/>
              </a:rPr>
              <a:t>Vd. Podrá en cualquier momento ejercer el derecho de acceso, rectificación, cancelación y oposición en los términos establecidos en la Ley Orgánica 15/1999 ante el responsable del fichero, en el Registro Municipal del  Excmo. Ayuntamiento de Martos, Plaza de la Constitución, 1.- 23600  Martos, (Jaén).</a:t>
            </a:r>
            <a:endParaRPr b="0" lang="es-ES" sz="700" spc="-1" strike="noStrike">
              <a:solidFill>
                <a:srgbClr val="000000"/>
              </a:solidFill>
              <a:uFill>
                <a:solidFill>
                  <a:srgbClr val="ffffff"/>
                </a:solidFill>
              </a:uFill>
              <a:latin typeface="Arial"/>
            </a:endParaRPr>
          </a:p>
        </p:txBody>
      </p:sp>
      <p:sp>
        <p:nvSpPr>
          <p:cNvPr id="101" name="CustomShape 10"/>
          <p:cNvSpPr/>
          <p:nvPr/>
        </p:nvSpPr>
        <p:spPr>
          <a:xfrm>
            <a:off x="5002200" y="5322240"/>
            <a:ext cx="121248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Colabora:</a:t>
            </a:r>
            <a:endParaRPr b="0" lang="es-ES" sz="1600" spc="-1" strike="noStrike">
              <a:solidFill>
                <a:srgbClr val="000000"/>
              </a:solidFill>
              <a:uFill>
                <a:solidFill>
                  <a:srgbClr val="ffffff"/>
                </a:solidFill>
              </a:uFill>
              <a:latin typeface="Arial"/>
            </a:endParaRPr>
          </a:p>
        </p:txBody>
      </p:sp>
      <p:pic>
        <p:nvPicPr>
          <p:cNvPr id="102" name="Imagen 12" descr=""/>
          <p:cNvPicPr/>
          <p:nvPr/>
        </p:nvPicPr>
        <p:blipFill>
          <a:blip r:embed="rId3"/>
          <a:stretch/>
        </p:blipFill>
        <p:spPr>
          <a:xfrm>
            <a:off x="8272800" y="5544000"/>
            <a:ext cx="2450520" cy="889560"/>
          </a:xfrm>
          <a:prstGeom prst="rect">
            <a:avLst/>
          </a:prstGeom>
          <a:ln>
            <a:noFill/>
          </a:ln>
        </p:spPr>
      </p:pic>
      <p:sp>
        <p:nvSpPr>
          <p:cNvPr id="103" name="CustomShape 11"/>
          <p:cNvSpPr/>
          <p:nvPr/>
        </p:nvSpPr>
        <p:spPr>
          <a:xfrm>
            <a:off x="8974080" y="6374880"/>
            <a:ext cx="311292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Excmo. Ayuntamiento de Martos</a:t>
            </a:r>
            <a:endParaRPr b="0" lang="es-ES" sz="1600" spc="-1" strike="noStrike">
              <a:solidFill>
                <a:srgbClr val="000000"/>
              </a:solidFill>
              <a:uFill>
                <a:solidFill>
                  <a:srgbClr val="ffffff"/>
                </a:solidFill>
              </a:uFill>
              <a:latin typeface="Arial"/>
            </a:endParaRPr>
          </a:p>
        </p:txBody>
      </p:sp>
      <p:pic>
        <p:nvPicPr>
          <p:cNvPr id="104" name="Imagen 13" descr=""/>
          <p:cNvPicPr/>
          <p:nvPr/>
        </p:nvPicPr>
        <p:blipFill>
          <a:blip r:embed="rId4"/>
          <a:stretch/>
        </p:blipFill>
        <p:spPr>
          <a:xfrm>
            <a:off x="11315880" y="5592600"/>
            <a:ext cx="567720" cy="820800"/>
          </a:xfrm>
          <a:prstGeom prst="rect">
            <a:avLst/>
          </a:prstGeom>
          <a:ln>
            <a:noFill/>
          </a:ln>
        </p:spPr>
      </p:pic>
      <p:sp>
        <p:nvSpPr>
          <p:cNvPr id="105" name="CustomShape 12"/>
          <p:cNvSpPr/>
          <p:nvPr/>
        </p:nvSpPr>
        <p:spPr>
          <a:xfrm>
            <a:off x="10226160" y="5247360"/>
            <a:ext cx="108936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Organiza:</a:t>
            </a:r>
            <a:endParaRPr b="0" lang="es-ES" sz="1600" spc="-1" strike="noStrike">
              <a:solidFill>
                <a:srgbClr val="000000"/>
              </a:solidFill>
              <a:uFill>
                <a:solidFill>
                  <a:srgbClr val="ffffff"/>
                </a:solidFill>
              </a:uFill>
              <a:latin typeface="Arial"/>
            </a:endParaRPr>
          </a:p>
        </p:txBody>
      </p:sp>
      <p:pic>
        <p:nvPicPr>
          <p:cNvPr id="106" name="Imagen 2" descr=""/>
          <p:cNvPicPr/>
          <p:nvPr/>
        </p:nvPicPr>
        <p:blipFill>
          <a:blip r:embed="rId5"/>
          <a:stretch/>
        </p:blipFill>
        <p:spPr>
          <a:xfrm>
            <a:off x="10257840" y="5584680"/>
            <a:ext cx="1158120" cy="871560"/>
          </a:xfrm>
          <a:prstGeom prst="rect">
            <a:avLst/>
          </a:prstGeom>
          <a:ln>
            <a:noFill/>
          </a:ln>
        </p:spPr>
      </p:pic>
      <p:pic>
        <p:nvPicPr>
          <p:cNvPr id="107" name="Imagen 11" descr=""/>
          <p:cNvPicPr/>
          <p:nvPr/>
        </p:nvPicPr>
        <p:blipFill>
          <a:blip r:embed="rId6"/>
          <a:stretch/>
        </p:blipFill>
        <p:spPr>
          <a:xfrm>
            <a:off x="5164920" y="5605560"/>
            <a:ext cx="610560" cy="952200"/>
          </a:xfrm>
          <a:prstGeom prst="rect">
            <a:avLst/>
          </a:prstGeom>
          <a:ln>
            <a:noFill/>
          </a:ln>
        </p:spPr>
      </p:pic>
      <p:graphicFrame>
        <p:nvGraphicFramePr>
          <p:cNvPr id="108" name="Table 13"/>
          <p:cNvGraphicFramePr/>
          <p:nvPr/>
        </p:nvGraphicFramePr>
        <p:xfrm>
          <a:off x="8017200" y="783360"/>
          <a:ext cx="2887920" cy="1482840"/>
        </p:xfrm>
        <a:graphic>
          <a:graphicData uri="http://schemas.openxmlformats.org/drawingml/2006/table">
            <a:tbl>
              <a:tblPr/>
              <a:tblGrid>
                <a:gridCol w="2265840"/>
                <a:gridCol w="622080"/>
              </a:tblGrid>
              <a:tr h="370800">
                <a:tc>
                  <a:txBody>
                    <a:bodyPr/>
                    <a:p>
                      <a:pPr>
                        <a:lnSpc>
                          <a:spcPct val="100000"/>
                        </a:lnSpc>
                      </a:pPr>
                      <a:r>
                        <a:rPr b="0" lang="es-ES" sz="1800" spc="-1" strike="noStrike">
                          <a:solidFill>
                            <a:srgbClr val="000000"/>
                          </a:solidFill>
                          <a:uFill>
                            <a:solidFill>
                              <a:srgbClr val="ffffff"/>
                            </a:solidFill>
                          </a:uFill>
                          <a:latin typeface="Calibri"/>
                        </a:rPr>
                        <a:t>INFANTILES (2005-06)</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eebf7"/>
                    </a:solidFill>
                  </a:tcPr>
                </a:tc>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eebf7"/>
                    </a:solidFill>
                  </a:tcPr>
                </a:tc>
              </a:tr>
              <a:tr h="370800">
                <a:tc>
                  <a:txBody>
                    <a:bodyPr/>
                    <a:p>
                      <a:pPr>
                        <a:lnSpc>
                          <a:spcPct val="100000"/>
                        </a:lnSpc>
                      </a:pPr>
                      <a:r>
                        <a:rPr b="0" lang="es-ES" sz="1800" spc="-1" strike="noStrike">
                          <a:solidFill>
                            <a:srgbClr val="000000"/>
                          </a:solidFill>
                          <a:uFill>
                            <a:solidFill>
                              <a:srgbClr val="ffffff"/>
                            </a:solidFill>
                          </a:uFill>
                          <a:latin typeface="Calibri"/>
                        </a:rPr>
                        <a:t>MINI (2007-08)</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r h="370800">
                <a:tc>
                  <a:txBody>
                    <a:bodyPr/>
                    <a:p>
                      <a:pPr>
                        <a:lnSpc>
                          <a:spcPct val="100000"/>
                        </a:lnSpc>
                      </a:pPr>
                      <a:r>
                        <a:rPr b="0" lang="es-ES" sz="1800" spc="-1" strike="noStrike">
                          <a:solidFill>
                            <a:srgbClr val="000000"/>
                          </a:solidFill>
                          <a:uFill>
                            <a:solidFill>
                              <a:srgbClr val="ffffff"/>
                            </a:solidFill>
                          </a:uFill>
                          <a:latin typeface="Calibri"/>
                        </a:rPr>
                        <a:t>PREMINI (2009-10)</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eebf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eebf7"/>
                    </a:solidFill>
                  </a:tcPr>
                </a:tc>
              </a:tr>
              <a:tr h="370440">
                <a:tc>
                  <a:txBody>
                    <a:bodyPr/>
                    <a:p>
                      <a:pPr>
                        <a:lnSpc>
                          <a:spcPct val="100000"/>
                        </a:lnSpc>
                      </a:pPr>
                      <a:r>
                        <a:rPr b="0" lang="es-ES" sz="1800" spc="-1" strike="noStrike">
                          <a:solidFill>
                            <a:srgbClr val="000000"/>
                          </a:solidFill>
                          <a:uFill>
                            <a:solidFill>
                              <a:srgbClr val="ffffff"/>
                            </a:solidFill>
                          </a:uFill>
                          <a:latin typeface="Calibri"/>
                        </a:rPr>
                        <a:t>BABY (2011-12)</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bl>
          </a:graphicData>
        </a:graphic>
      </p:graphicFrame>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TextShape 1"/>
          <p:cNvSpPr txBox="1"/>
          <p:nvPr/>
        </p:nvSpPr>
        <p:spPr>
          <a:xfrm>
            <a:off x="838080" y="365040"/>
            <a:ext cx="10515240" cy="1325160"/>
          </a:xfrm>
          <a:prstGeom prst="rect">
            <a:avLst/>
          </a:prstGeom>
          <a:noFill/>
          <a:ln>
            <a:noFill/>
          </a:ln>
        </p:spPr>
        <p:txBody>
          <a:bodyPr anchor="ctr"/>
          <a:p>
            <a:pPr>
              <a:lnSpc>
                <a:spcPct val="90000"/>
              </a:lnSpc>
            </a:pPr>
            <a:r>
              <a:rPr b="0" lang="es-ES" sz="4400" spc="-1" strike="noStrike">
                <a:solidFill>
                  <a:srgbClr val="000000"/>
                </a:solidFill>
                <a:uFill>
                  <a:solidFill>
                    <a:srgbClr val="ffffff"/>
                  </a:solidFill>
                </a:uFill>
                <a:latin typeface="Calibri Light"/>
              </a:rPr>
              <a:t>l</a:t>
            </a:r>
            <a:endParaRPr b="0" lang="es-ES" sz="4400" spc="-1" strike="noStrike">
              <a:solidFill>
                <a:srgbClr val="000000"/>
              </a:solidFill>
              <a:uFill>
                <a:solidFill>
                  <a:srgbClr val="ffffff"/>
                </a:solidFill>
              </a:uFill>
              <a:latin typeface="Calibri"/>
            </a:endParaRPr>
          </a:p>
        </p:txBody>
      </p:sp>
      <p:graphicFrame>
        <p:nvGraphicFramePr>
          <p:cNvPr id="110" name="Table 2"/>
          <p:cNvGraphicFramePr/>
          <p:nvPr/>
        </p:nvGraphicFramePr>
        <p:xfrm>
          <a:off x="838080" y="1825560"/>
          <a:ext cx="10515240" cy="370440"/>
        </p:xfrm>
        <a:graphic>
          <a:graphicData uri="http://schemas.openxmlformats.org/drawingml/2006/table">
            <a:tbl>
              <a:tblPr/>
              <a:tblGrid>
                <a:gridCol w="10515600"/>
              </a:tblGrid>
              <a:tr h="370800">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r>
            </a:tbl>
          </a:graphicData>
        </a:graphic>
      </p:graphicFrame>
      <p:pic>
        <p:nvPicPr>
          <p:cNvPr id="111" name="Imagen 3" descr=""/>
          <p:cNvPicPr/>
          <p:nvPr/>
        </p:nvPicPr>
        <p:blipFill>
          <a:blip r:embed="rId1"/>
          <a:stretch/>
        </p:blipFill>
        <p:spPr>
          <a:xfrm>
            <a:off x="0" y="0"/>
            <a:ext cx="12216960" cy="6888600"/>
          </a:xfrm>
          <a:prstGeom prst="rect">
            <a:avLst/>
          </a:prstGeom>
          <a:ln>
            <a:noFill/>
          </a:ln>
        </p:spPr>
      </p:pic>
      <p:sp>
        <p:nvSpPr>
          <p:cNvPr id="112" name="CustomShape 3"/>
          <p:cNvSpPr/>
          <p:nvPr/>
        </p:nvSpPr>
        <p:spPr>
          <a:xfrm>
            <a:off x="5396760" y="260640"/>
            <a:ext cx="8205480" cy="577800"/>
          </a:xfrm>
          <a:prstGeom prst="rect">
            <a:avLst/>
          </a:prstGeom>
          <a:noFill/>
          <a:ln>
            <a:noFill/>
          </a:ln>
        </p:spPr>
        <p:style>
          <a:lnRef idx="0"/>
          <a:fillRef idx="0"/>
          <a:effectRef idx="0"/>
          <a:fontRef idx="minor"/>
        </p:style>
        <p:txBody>
          <a:bodyPr lIns="90000" rIns="90000" tIns="45000" bIns="45000"/>
          <a:p>
            <a:pPr>
              <a:lnSpc>
                <a:spcPct val="100000"/>
              </a:lnSpc>
            </a:pPr>
            <a:r>
              <a:rPr b="1" lang="es-ES" sz="3200" spc="-1" strike="noStrike">
                <a:solidFill>
                  <a:srgbClr val="5b9bd5"/>
                </a:solidFill>
                <a:uFill>
                  <a:solidFill>
                    <a:srgbClr val="ffffff"/>
                  </a:solidFill>
                </a:uFill>
                <a:latin typeface="Aharoni"/>
              </a:rPr>
              <a:t>SEMANA EUROPEA DEL DEPORTE</a:t>
            </a:r>
            <a:endParaRPr b="0" lang="es-ES" sz="3200" spc="-1" strike="noStrike">
              <a:solidFill>
                <a:srgbClr val="000000"/>
              </a:solidFill>
              <a:uFill>
                <a:solidFill>
                  <a:srgbClr val="ffffff"/>
                </a:solidFill>
              </a:uFill>
              <a:latin typeface="Arial"/>
            </a:endParaRPr>
          </a:p>
        </p:txBody>
      </p:sp>
      <p:sp>
        <p:nvSpPr>
          <p:cNvPr id="113" name="CustomShape 4"/>
          <p:cNvSpPr/>
          <p:nvPr/>
        </p:nvSpPr>
        <p:spPr>
          <a:xfrm>
            <a:off x="226800" y="-28440"/>
            <a:ext cx="4830480" cy="1737720"/>
          </a:xfrm>
          <a:prstGeom prst="rect">
            <a:avLst/>
          </a:prstGeom>
          <a:noFill/>
          <a:ln>
            <a:noFill/>
          </a:ln>
        </p:spPr>
        <p:style>
          <a:lnRef idx="0"/>
          <a:fillRef idx="0"/>
          <a:effectRef idx="0"/>
          <a:fontRef idx="minor"/>
        </p:style>
        <p:txBody>
          <a:bodyPr wrap="none"/>
          <a:p>
            <a:pPr algn="ctr">
              <a:lnSpc>
                <a:spcPct val="100000"/>
              </a:lnSpc>
            </a:pPr>
            <a:r>
              <a:rPr b="1" lang="es-ES" sz="3600" spc="-1" strike="noStrike">
                <a:solidFill>
                  <a:srgbClr val="ffffff"/>
                </a:solidFill>
                <a:uFill>
                  <a:solidFill>
                    <a:srgbClr val="ffffff"/>
                  </a:solidFill>
                </a:uFill>
                <a:latin typeface="Calibri"/>
              </a:rPr>
              <a:t>NORMATIVA</a:t>
            </a:r>
            <a:endParaRPr b="0" lang="es-ES" sz="3600" spc="-1" strike="noStrike">
              <a:solidFill>
                <a:srgbClr val="000000"/>
              </a:solidFill>
              <a:uFill>
                <a:solidFill>
                  <a:srgbClr val="ffffff"/>
                </a:solidFill>
              </a:uFill>
              <a:latin typeface="Arial"/>
            </a:endParaRPr>
          </a:p>
          <a:p>
            <a:pPr algn="ctr">
              <a:lnSpc>
                <a:spcPct val="100000"/>
              </a:lnSpc>
            </a:pPr>
            <a:r>
              <a:rPr b="1" lang="es-ES" sz="3600" spc="-1" strike="noStrike">
                <a:solidFill>
                  <a:srgbClr val="ffffff"/>
                </a:solidFill>
                <a:uFill>
                  <a:solidFill>
                    <a:srgbClr val="ffffff"/>
                  </a:solidFill>
                </a:uFill>
                <a:latin typeface="Calibri"/>
              </a:rPr>
              <a:t>TORNEO 3X3</a:t>
            </a:r>
            <a:endParaRPr b="0" lang="es-ES" sz="3600" spc="-1" strike="noStrike">
              <a:solidFill>
                <a:srgbClr val="000000"/>
              </a:solidFill>
              <a:uFill>
                <a:solidFill>
                  <a:srgbClr val="ffffff"/>
                </a:solidFill>
              </a:uFill>
              <a:latin typeface="Arial"/>
            </a:endParaRPr>
          </a:p>
          <a:p>
            <a:pPr algn="ctr">
              <a:lnSpc>
                <a:spcPct val="100000"/>
              </a:lnSpc>
            </a:pPr>
            <a:r>
              <a:rPr b="1" lang="es-ES" sz="1800" spc="-1" strike="noStrike">
                <a:solidFill>
                  <a:srgbClr val="000000"/>
                </a:solidFill>
                <a:uFill>
                  <a:solidFill>
                    <a:srgbClr val="ffffff"/>
                  </a:solidFill>
                </a:uFill>
                <a:latin typeface="Calibri"/>
              </a:rPr>
              <a:t>Sábado 29 septiembre; a partir de las 9’30 horas</a:t>
            </a:r>
            <a:endParaRPr b="0" lang="es-ES" sz="1800" spc="-1" strike="noStrike">
              <a:solidFill>
                <a:srgbClr val="000000"/>
              </a:solidFill>
              <a:uFill>
                <a:solidFill>
                  <a:srgbClr val="ffffff"/>
                </a:solidFill>
              </a:uFill>
              <a:latin typeface="Arial"/>
            </a:endParaRPr>
          </a:p>
          <a:p>
            <a:pPr algn="ctr">
              <a:lnSpc>
                <a:spcPct val="100000"/>
              </a:lnSpc>
            </a:pPr>
            <a:r>
              <a:rPr b="1" lang="es-ES" sz="1800" spc="-1" strike="noStrike">
                <a:solidFill>
                  <a:srgbClr val="000000"/>
                </a:solidFill>
                <a:uFill>
                  <a:solidFill>
                    <a:srgbClr val="ffffff"/>
                  </a:solidFill>
                </a:uFill>
                <a:latin typeface="Calibri"/>
              </a:rPr>
              <a:t>Calle Rodríguez de la Fuente (junto a Gambrinus)</a:t>
            </a:r>
            <a:endParaRPr b="0" lang="es-ES" sz="1800" spc="-1" strike="noStrike">
              <a:solidFill>
                <a:srgbClr val="000000"/>
              </a:solidFill>
              <a:uFill>
                <a:solidFill>
                  <a:srgbClr val="ffffff"/>
                </a:solidFill>
              </a:uFill>
              <a:latin typeface="Arial"/>
            </a:endParaRPr>
          </a:p>
        </p:txBody>
      </p:sp>
      <p:sp>
        <p:nvSpPr>
          <p:cNvPr id="114" name="CustomShape 5"/>
          <p:cNvSpPr/>
          <p:nvPr/>
        </p:nvSpPr>
        <p:spPr>
          <a:xfrm>
            <a:off x="904320" y="2090880"/>
            <a:ext cx="9932400" cy="2833560"/>
          </a:xfrm>
          <a:prstGeom prst="rect">
            <a:avLst/>
          </a:prstGeom>
          <a:noFill/>
          <a:ln>
            <a:noFill/>
          </a:ln>
        </p:spPr>
        <p:style>
          <a:lnRef idx="0"/>
          <a:fillRef idx="0"/>
          <a:effectRef idx="0"/>
          <a:fontRef idx="minor"/>
        </p:style>
        <p:txBody>
          <a:bodyPr lIns="90000" rIns="90000" tIns="45000" bIns="45000"/>
          <a:p>
            <a:pPr>
              <a:lnSpc>
                <a:spcPct val="100000"/>
              </a:lnSpc>
            </a:pPr>
            <a:endParaRPr b="0" lang="es-ES" sz="1800" spc="-1" strike="noStrike">
              <a:solidFill>
                <a:srgbClr val="000000"/>
              </a:solidFill>
              <a:uFill>
                <a:solidFill>
                  <a:srgbClr val="ffffff"/>
                </a:solidFill>
              </a:uFill>
              <a:latin typeface="Arial"/>
            </a:endParaRPr>
          </a:p>
          <a:p>
            <a:pPr marL="285840" indent="-285480">
              <a:lnSpc>
                <a:spcPct val="100000"/>
              </a:lnSpc>
              <a:buClr>
                <a:srgbClr val="00b050"/>
              </a:buClr>
              <a:buFont typeface="Arial"/>
              <a:buChar char="•"/>
            </a:pPr>
            <a:r>
              <a:rPr b="0" i="1" lang="es-ES" sz="1800" spc="-1" strike="noStrike">
                <a:solidFill>
                  <a:srgbClr val="00b050"/>
                </a:solidFill>
                <a:uFill>
                  <a:solidFill>
                    <a:srgbClr val="ffffff"/>
                  </a:solidFill>
                </a:uFill>
                <a:latin typeface="Calibri"/>
              </a:rPr>
              <a:t>Todos los participantes recibirán una camiseta del torneo.</a:t>
            </a:r>
            <a:endParaRPr b="0" lang="es-ES" sz="1800" spc="-1" strike="noStrike">
              <a:solidFill>
                <a:srgbClr val="000000"/>
              </a:solidFill>
              <a:uFill>
                <a:solidFill>
                  <a:srgbClr val="ffffff"/>
                </a:solidFill>
              </a:uFill>
              <a:latin typeface="Arial"/>
            </a:endParaRPr>
          </a:p>
          <a:p>
            <a:pPr marL="285840" indent="-285480">
              <a:lnSpc>
                <a:spcPct val="100000"/>
              </a:lnSpc>
              <a:buClr>
                <a:srgbClr val="00b050"/>
              </a:buClr>
              <a:buFont typeface="Arial"/>
              <a:buChar char="•"/>
            </a:pPr>
            <a:r>
              <a:rPr b="0" i="1" lang="es-ES" sz="1800" spc="-1" strike="noStrike">
                <a:solidFill>
                  <a:srgbClr val="00b050"/>
                </a:solidFill>
                <a:uFill>
                  <a:solidFill>
                    <a:srgbClr val="ffffff"/>
                  </a:solidFill>
                </a:uFill>
                <a:latin typeface="Calibri"/>
              </a:rPr>
              <a:t>Premios: para el equipo campeón, subcampeón y tercer clasificado de cada categoría.</a:t>
            </a:r>
            <a:endParaRPr b="0" lang="es-ES" sz="1800" spc="-1" strike="noStrike">
              <a:solidFill>
                <a:srgbClr val="000000"/>
              </a:solidFill>
              <a:uFill>
                <a:solidFill>
                  <a:srgbClr val="ffffff"/>
                </a:solidFill>
              </a:uFill>
              <a:latin typeface="Arial"/>
            </a:endParaRPr>
          </a:p>
          <a:p>
            <a:pPr marL="285840" indent="-285480">
              <a:lnSpc>
                <a:spcPct val="100000"/>
              </a:lnSpc>
              <a:buClr>
                <a:srgbClr val="00b050"/>
              </a:buClr>
              <a:buFont typeface="Arial"/>
              <a:buChar char="•"/>
            </a:pPr>
            <a:r>
              <a:rPr b="0" i="1" lang="es-ES" sz="1800" spc="-1" strike="noStrike">
                <a:solidFill>
                  <a:srgbClr val="00b050"/>
                </a:solidFill>
                <a:uFill>
                  <a:solidFill>
                    <a:srgbClr val="ffffff"/>
                  </a:solidFill>
                </a:uFill>
                <a:latin typeface="Calibri"/>
              </a:rPr>
              <a:t>Las categorías propuestas competirán en masculino y femenino. </a:t>
            </a:r>
            <a:endParaRPr b="0" lang="es-ES" sz="1800" spc="-1" strike="noStrike">
              <a:solidFill>
                <a:srgbClr val="000000"/>
              </a:solidFill>
              <a:uFill>
                <a:solidFill>
                  <a:srgbClr val="ffffff"/>
                </a:solidFill>
              </a:uFill>
              <a:latin typeface="Arial"/>
            </a:endParaRPr>
          </a:p>
          <a:p>
            <a:pPr marL="285840" indent="-285480">
              <a:lnSpc>
                <a:spcPct val="100000"/>
              </a:lnSpc>
              <a:buClr>
                <a:srgbClr val="00b050"/>
              </a:buClr>
              <a:buFont typeface="Arial"/>
              <a:buChar char="•"/>
            </a:pPr>
            <a:r>
              <a:rPr b="1" i="1" lang="es-ES" sz="1800" spc="-1" strike="noStrike">
                <a:solidFill>
                  <a:srgbClr val="00b050"/>
                </a:solidFill>
                <a:uFill>
                  <a:solidFill>
                    <a:srgbClr val="ffffff"/>
                  </a:solidFill>
                </a:uFill>
                <a:latin typeface="Calibri"/>
              </a:rPr>
              <a:t>Las hojas de inscripción podrán entregarse en los centros educativos hasta el martes 25 de septiembre y en el pabellón de la Juventud hasta el miércoles 26 de septiembre. </a:t>
            </a:r>
            <a:endParaRPr b="0" lang="es-ES" sz="1800" spc="-1" strike="noStrike">
              <a:solidFill>
                <a:srgbClr val="000000"/>
              </a:solidFill>
              <a:uFill>
                <a:solidFill>
                  <a:srgbClr val="ffffff"/>
                </a:solidFill>
              </a:uFill>
              <a:latin typeface="Arial"/>
            </a:endParaRPr>
          </a:p>
          <a:p>
            <a:pPr marL="285840" indent="-285480">
              <a:lnSpc>
                <a:spcPct val="100000"/>
              </a:lnSpc>
              <a:buClr>
                <a:srgbClr val="00b050"/>
              </a:buClr>
              <a:buFont typeface="Arial"/>
              <a:buChar char="•"/>
            </a:pPr>
            <a:r>
              <a:rPr b="0" i="1" lang="es-ES" sz="1800" spc="-1" strike="noStrike">
                <a:solidFill>
                  <a:srgbClr val="00b050"/>
                </a:solidFill>
                <a:uFill>
                  <a:solidFill>
                    <a:srgbClr val="ffffff"/>
                  </a:solidFill>
                </a:uFill>
                <a:latin typeface="Calibri"/>
              </a:rPr>
              <a:t>La organización podrá modificar los horarios en función del número de equipos inscritos. </a:t>
            </a:r>
            <a:endParaRPr b="0" lang="es-ES" sz="1800" spc="-1" strike="noStrike">
              <a:solidFill>
                <a:srgbClr val="000000"/>
              </a:solidFill>
              <a:uFill>
                <a:solidFill>
                  <a:srgbClr val="ffffff"/>
                </a:solidFill>
              </a:uFill>
              <a:latin typeface="Arial"/>
            </a:endParaRPr>
          </a:p>
          <a:p>
            <a:pPr marL="285840" indent="-285480">
              <a:lnSpc>
                <a:spcPct val="100000"/>
              </a:lnSpc>
              <a:buClr>
                <a:srgbClr val="00b050"/>
              </a:buClr>
              <a:buFont typeface="Arial"/>
              <a:buChar char="•"/>
            </a:pPr>
            <a:r>
              <a:rPr b="0" i="1" lang="es-ES" sz="1800" spc="-1" strike="noStrike">
                <a:solidFill>
                  <a:srgbClr val="00b050"/>
                </a:solidFill>
                <a:uFill>
                  <a:solidFill>
                    <a:srgbClr val="ffffff"/>
                  </a:solidFill>
                </a:uFill>
                <a:latin typeface="Calibri"/>
              </a:rPr>
              <a:t>Los encuentros estarán dirigidos por monitores cualificados del C.B. Martos. </a:t>
            </a:r>
            <a:endParaRPr b="0" lang="es-ES" sz="1800" spc="-1" strike="noStrike">
              <a:solidFill>
                <a:srgbClr val="000000"/>
              </a:solidFill>
              <a:uFill>
                <a:solidFill>
                  <a:srgbClr val="ffffff"/>
                </a:solidFill>
              </a:uFill>
              <a:latin typeface="Arial"/>
            </a:endParaRPr>
          </a:p>
          <a:p>
            <a:pPr marL="285840" indent="-285480">
              <a:lnSpc>
                <a:spcPct val="100000"/>
              </a:lnSpc>
              <a:buClr>
                <a:srgbClr val="00b050"/>
              </a:buClr>
              <a:buFont typeface="Arial"/>
              <a:buChar char="•"/>
            </a:pPr>
            <a:r>
              <a:rPr b="0" i="1" lang="es-ES" sz="1800" spc="-1" strike="noStrike">
                <a:solidFill>
                  <a:srgbClr val="00b050"/>
                </a:solidFill>
                <a:uFill>
                  <a:solidFill>
                    <a:srgbClr val="ffffff"/>
                  </a:solidFill>
                </a:uFill>
                <a:latin typeface="Calibri"/>
              </a:rPr>
              <a:t>Las normas de juego son las propias de la Federación Española de Baloncesto. </a:t>
            </a:r>
            <a:endParaRPr b="0" lang="es-ES" sz="1800" spc="-1" strike="noStrike">
              <a:solidFill>
                <a:srgbClr val="000000"/>
              </a:solidFill>
              <a:uFill>
                <a:solidFill>
                  <a:srgbClr val="ffffff"/>
                </a:solidFill>
              </a:uFill>
              <a:latin typeface="Arial"/>
            </a:endParaRPr>
          </a:p>
          <a:p>
            <a:pPr>
              <a:lnSpc>
                <a:spcPct val="100000"/>
              </a:lnSpc>
            </a:pPr>
            <a:endParaRPr b="0" lang="es-ES" sz="1800" spc="-1" strike="noStrike">
              <a:solidFill>
                <a:srgbClr val="000000"/>
              </a:solidFill>
              <a:uFill>
                <a:solidFill>
                  <a:srgbClr val="ffffff"/>
                </a:solidFill>
              </a:uFill>
              <a:latin typeface="Arial"/>
            </a:endParaRPr>
          </a:p>
        </p:txBody>
      </p:sp>
      <p:sp>
        <p:nvSpPr>
          <p:cNvPr id="115" name="CustomShape 6"/>
          <p:cNvSpPr/>
          <p:nvPr/>
        </p:nvSpPr>
        <p:spPr>
          <a:xfrm>
            <a:off x="4936680" y="6539040"/>
            <a:ext cx="234720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C.B. Martos</a:t>
            </a:r>
            <a:endParaRPr b="0" lang="es-ES" sz="1600" spc="-1" strike="noStrike">
              <a:solidFill>
                <a:srgbClr val="000000"/>
              </a:solidFill>
              <a:uFill>
                <a:solidFill>
                  <a:srgbClr val="ffffff"/>
                </a:solidFill>
              </a:uFill>
              <a:latin typeface="Arial"/>
            </a:endParaRPr>
          </a:p>
        </p:txBody>
      </p:sp>
      <p:pic>
        <p:nvPicPr>
          <p:cNvPr id="116" name="Imagen 15" descr=""/>
          <p:cNvPicPr/>
          <p:nvPr/>
        </p:nvPicPr>
        <p:blipFill>
          <a:blip r:embed="rId2"/>
          <a:stretch/>
        </p:blipFill>
        <p:spPr>
          <a:xfrm>
            <a:off x="6540480" y="5815440"/>
            <a:ext cx="1667880" cy="532440"/>
          </a:xfrm>
          <a:prstGeom prst="rect">
            <a:avLst/>
          </a:prstGeom>
          <a:ln>
            <a:noFill/>
          </a:ln>
        </p:spPr>
      </p:pic>
      <p:sp>
        <p:nvSpPr>
          <p:cNvPr id="117" name="CustomShape 7"/>
          <p:cNvSpPr/>
          <p:nvPr/>
        </p:nvSpPr>
        <p:spPr>
          <a:xfrm>
            <a:off x="403560" y="5389200"/>
            <a:ext cx="4343040" cy="1262520"/>
          </a:xfrm>
          <a:prstGeom prst="rect">
            <a:avLst/>
          </a:prstGeom>
          <a:noFill/>
          <a:ln>
            <a:noFill/>
          </a:ln>
        </p:spPr>
        <p:style>
          <a:lnRef idx="0"/>
          <a:fillRef idx="0"/>
          <a:effectRef idx="0"/>
          <a:fontRef idx="minor"/>
        </p:style>
        <p:txBody>
          <a:bodyPr lIns="90000" rIns="90000" tIns="45000" bIns="45000"/>
          <a:p>
            <a:pPr>
              <a:lnSpc>
                <a:spcPct val="100000"/>
              </a:lnSpc>
            </a:pPr>
            <a:r>
              <a:rPr b="0" lang="es-ES" sz="700" spc="-1" strike="noStrike">
                <a:solidFill>
                  <a:srgbClr val="000000"/>
                </a:solidFill>
                <a:uFill>
                  <a:solidFill>
                    <a:srgbClr val="ffffff"/>
                  </a:solidFill>
                </a:uFill>
                <a:latin typeface="Calibri"/>
              </a:rPr>
              <a:t>De acuerdo con lo establecido en la Ley Orgánica 15/1999 de Protección de Datos de Carácter Personal, le informamos que los datos personales que usted nos facilite, serán tratados  en nuestros ficheros con la finalidad de "gestión concejalía de deportes y portal web".</a:t>
            </a:r>
            <a:endParaRPr b="0" lang="es-ES" sz="700" spc="-1" strike="noStrike">
              <a:solidFill>
                <a:srgbClr val="000000"/>
              </a:solidFill>
              <a:uFill>
                <a:solidFill>
                  <a:srgbClr val="ffffff"/>
                </a:solidFill>
              </a:uFill>
              <a:latin typeface="Arial"/>
            </a:endParaRPr>
          </a:p>
          <a:p>
            <a:pPr>
              <a:lnSpc>
                <a:spcPct val="100000"/>
              </a:lnSpc>
            </a:pPr>
            <a:r>
              <a:rPr b="0" lang="es-ES" sz="700" spc="-1" strike="noStrike">
                <a:solidFill>
                  <a:srgbClr val="000000"/>
                </a:solidFill>
                <a:uFill>
                  <a:solidFill>
                    <a:srgbClr val="ffffff"/>
                  </a:solidFill>
                </a:uFill>
                <a:latin typeface="Calibri"/>
              </a:rPr>
              <a:t>Usted consiente expresamente a que  usemos las imágenes o videos de las actividades para nuestras publicaciones en formato papel o digital. En el caso de menores de edad la firma del padre, madre o tutor autoriza.</a:t>
            </a:r>
            <a:endParaRPr b="0" lang="es-ES" sz="700" spc="-1" strike="noStrike">
              <a:solidFill>
                <a:srgbClr val="000000"/>
              </a:solidFill>
              <a:uFill>
                <a:solidFill>
                  <a:srgbClr val="ffffff"/>
                </a:solidFill>
              </a:uFill>
              <a:latin typeface="Arial"/>
            </a:endParaRPr>
          </a:p>
          <a:p>
            <a:pPr>
              <a:lnSpc>
                <a:spcPct val="100000"/>
              </a:lnSpc>
            </a:pPr>
            <a:r>
              <a:rPr b="0" lang="es-ES" sz="700" spc="-1" strike="noStrike">
                <a:solidFill>
                  <a:srgbClr val="000000"/>
                </a:solidFill>
                <a:uFill>
                  <a:solidFill>
                    <a:srgbClr val="ffffff"/>
                  </a:solidFill>
                </a:uFill>
                <a:latin typeface="Calibri"/>
              </a:rPr>
              <a:t>El consentimiento se entenderá prestado en tanto no comunique por escrito la revocación del mismo.</a:t>
            </a:r>
            <a:endParaRPr b="0" lang="es-ES" sz="700" spc="-1" strike="noStrike">
              <a:solidFill>
                <a:srgbClr val="000000"/>
              </a:solidFill>
              <a:uFill>
                <a:solidFill>
                  <a:srgbClr val="ffffff"/>
                </a:solidFill>
              </a:uFill>
              <a:latin typeface="Arial"/>
            </a:endParaRPr>
          </a:p>
          <a:p>
            <a:pPr>
              <a:lnSpc>
                <a:spcPct val="100000"/>
              </a:lnSpc>
            </a:pPr>
            <a:r>
              <a:rPr b="0" lang="es-ES" sz="700" spc="-1" strike="noStrike">
                <a:solidFill>
                  <a:srgbClr val="000000"/>
                </a:solidFill>
                <a:uFill>
                  <a:solidFill>
                    <a:srgbClr val="ffffff"/>
                  </a:solidFill>
                </a:uFill>
                <a:latin typeface="Calibri"/>
              </a:rPr>
              <a:t>El titular de los datos se compromete a comunicar por escrito a Ayuntamiento de Martos cualquier modificación que se produzca en los datos aportados.</a:t>
            </a:r>
            <a:endParaRPr b="0" lang="es-ES" sz="700" spc="-1" strike="noStrike">
              <a:solidFill>
                <a:srgbClr val="000000"/>
              </a:solidFill>
              <a:uFill>
                <a:solidFill>
                  <a:srgbClr val="ffffff"/>
                </a:solidFill>
              </a:uFill>
              <a:latin typeface="Arial"/>
            </a:endParaRPr>
          </a:p>
          <a:p>
            <a:pPr>
              <a:lnSpc>
                <a:spcPct val="100000"/>
              </a:lnSpc>
            </a:pPr>
            <a:r>
              <a:rPr b="0" lang="es-ES" sz="700" spc="-1" strike="noStrike">
                <a:solidFill>
                  <a:srgbClr val="000000"/>
                </a:solidFill>
                <a:uFill>
                  <a:solidFill>
                    <a:srgbClr val="ffffff"/>
                  </a:solidFill>
                </a:uFill>
                <a:latin typeface="Calibri"/>
              </a:rPr>
              <a:t>Vd. Podrá en cualquier momento ejercer el derecho de acceso, rectificación, cancelación y oposición en los términos establecidos en la Ley Orgánica 15/1999 ante el responsable del fichero, en el Registro Municipal del  Excmo. Ayuntamiento de Martos, Plaza de la Constitución, 1.- 23600  Martos, (Jaén).</a:t>
            </a:r>
            <a:endParaRPr b="0" lang="es-ES" sz="700" spc="-1" strike="noStrike">
              <a:solidFill>
                <a:srgbClr val="000000"/>
              </a:solidFill>
              <a:uFill>
                <a:solidFill>
                  <a:srgbClr val="ffffff"/>
                </a:solidFill>
              </a:uFill>
              <a:latin typeface="Arial"/>
            </a:endParaRPr>
          </a:p>
        </p:txBody>
      </p:sp>
      <p:sp>
        <p:nvSpPr>
          <p:cNvPr id="118" name="CustomShape 8"/>
          <p:cNvSpPr/>
          <p:nvPr/>
        </p:nvSpPr>
        <p:spPr>
          <a:xfrm>
            <a:off x="5002200" y="5322240"/>
            <a:ext cx="121248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Colabora:</a:t>
            </a:r>
            <a:endParaRPr b="0" lang="es-ES" sz="1600" spc="-1" strike="noStrike">
              <a:solidFill>
                <a:srgbClr val="000000"/>
              </a:solidFill>
              <a:uFill>
                <a:solidFill>
                  <a:srgbClr val="ffffff"/>
                </a:solidFill>
              </a:uFill>
              <a:latin typeface="Arial"/>
            </a:endParaRPr>
          </a:p>
        </p:txBody>
      </p:sp>
      <p:pic>
        <p:nvPicPr>
          <p:cNvPr id="119" name="Imagen 12" descr=""/>
          <p:cNvPicPr/>
          <p:nvPr/>
        </p:nvPicPr>
        <p:blipFill>
          <a:blip r:embed="rId3"/>
          <a:stretch/>
        </p:blipFill>
        <p:spPr>
          <a:xfrm>
            <a:off x="8272800" y="5544000"/>
            <a:ext cx="2450520" cy="889560"/>
          </a:xfrm>
          <a:prstGeom prst="rect">
            <a:avLst/>
          </a:prstGeom>
          <a:ln>
            <a:noFill/>
          </a:ln>
        </p:spPr>
      </p:pic>
      <p:sp>
        <p:nvSpPr>
          <p:cNvPr id="120" name="CustomShape 9"/>
          <p:cNvSpPr/>
          <p:nvPr/>
        </p:nvSpPr>
        <p:spPr>
          <a:xfrm>
            <a:off x="8974080" y="6374880"/>
            <a:ext cx="311292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Excmo. Ayuntamiento de Martos</a:t>
            </a:r>
            <a:endParaRPr b="0" lang="es-ES" sz="1600" spc="-1" strike="noStrike">
              <a:solidFill>
                <a:srgbClr val="000000"/>
              </a:solidFill>
              <a:uFill>
                <a:solidFill>
                  <a:srgbClr val="ffffff"/>
                </a:solidFill>
              </a:uFill>
              <a:latin typeface="Arial"/>
            </a:endParaRPr>
          </a:p>
        </p:txBody>
      </p:sp>
      <p:pic>
        <p:nvPicPr>
          <p:cNvPr id="121" name="Imagen 13" descr=""/>
          <p:cNvPicPr/>
          <p:nvPr/>
        </p:nvPicPr>
        <p:blipFill>
          <a:blip r:embed="rId4"/>
          <a:stretch/>
        </p:blipFill>
        <p:spPr>
          <a:xfrm>
            <a:off x="11315880" y="5592600"/>
            <a:ext cx="567720" cy="820800"/>
          </a:xfrm>
          <a:prstGeom prst="rect">
            <a:avLst/>
          </a:prstGeom>
          <a:ln>
            <a:noFill/>
          </a:ln>
        </p:spPr>
      </p:pic>
      <p:sp>
        <p:nvSpPr>
          <p:cNvPr id="122" name="CustomShape 10"/>
          <p:cNvSpPr/>
          <p:nvPr/>
        </p:nvSpPr>
        <p:spPr>
          <a:xfrm>
            <a:off x="10226160" y="5247360"/>
            <a:ext cx="108936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Organiza:</a:t>
            </a:r>
            <a:endParaRPr b="0" lang="es-ES" sz="1600" spc="-1" strike="noStrike">
              <a:solidFill>
                <a:srgbClr val="000000"/>
              </a:solidFill>
              <a:uFill>
                <a:solidFill>
                  <a:srgbClr val="ffffff"/>
                </a:solidFill>
              </a:uFill>
              <a:latin typeface="Arial"/>
            </a:endParaRPr>
          </a:p>
        </p:txBody>
      </p:sp>
      <p:pic>
        <p:nvPicPr>
          <p:cNvPr id="123" name="Imagen 2" descr=""/>
          <p:cNvPicPr/>
          <p:nvPr/>
        </p:nvPicPr>
        <p:blipFill>
          <a:blip r:embed="rId5"/>
          <a:stretch/>
        </p:blipFill>
        <p:spPr>
          <a:xfrm>
            <a:off x="10257840" y="5584680"/>
            <a:ext cx="1158120" cy="871560"/>
          </a:xfrm>
          <a:prstGeom prst="rect">
            <a:avLst/>
          </a:prstGeom>
          <a:ln>
            <a:noFill/>
          </a:ln>
        </p:spPr>
      </p:pic>
      <p:pic>
        <p:nvPicPr>
          <p:cNvPr id="124" name="Imagen 11" descr=""/>
          <p:cNvPicPr/>
          <p:nvPr/>
        </p:nvPicPr>
        <p:blipFill>
          <a:blip r:embed="rId6"/>
          <a:stretch/>
        </p:blipFill>
        <p:spPr>
          <a:xfrm>
            <a:off x="5164920" y="5605560"/>
            <a:ext cx="610560" cy="952200"/>
          </a:xfrm>
          <a:prstGeom prst="rect">
            <a:avLst/>
          </a:prstGeom>
          <a:ln>
            <a:noFill/>
          </a:ln>
        </p:spPr>
      </p:pic>
      <p:graphicFrame>
        <p:nvGraphicFramePr>
          <p:cNvPr id="125" name="Table 11"/>
          <p:cNvGraphicFramePr/>
          <p:nvPr/>
        </p:nvGraphicFramePr>
        <p:xfrm>
          <a:off x="8017200" y="864360"/>
          <a:ext cx="2887920" cy="1482840"/>
        </p:xfrm>
        <a:graphic>
          <a:graphicData uri="http://schemas.openxmlformats.org/drawingml/2006/table">
            <a:tbl>
              <a:tblPr/>
              <a:tblGrid>
                <a:gridCol w="2265840"/>
                <a:gridCol w="622080"/>
              </a:tblGrid>
              <a:tr h="370800">
                <a:tc>
                  <a:txBody>
                    <a:bodyPr/>
                    <a:p>
                      <a:pPr>
                        <a:lnSpc>
                          <a:spcPct val="100000"/>
                        </a:lnSpc>
                      </a:pPr>
                      <a:r>
                        <a:rPr b="0" lang="es-ES" sz="1800" spc="-1" strike="noStrike">
                          <a:solidFill>
                            <a:srgbClr val="000000"/>
                          </a:solidFill>
                          <a:uFill>
                            <a:solidFill>
                              <a:srgbClr val="ffffff"/>
                            </a:solidFill>
                          </a:uFill>
                          <a:latin typeface="Calibri"/>
                        </a:rPr>
                        <a:t>INFANTILES (2005-06)</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eebf7"/>
                    </a:solidFill>
                  </a:tcPr>
                </a:tc>
                <a:tc>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deebf7"/>
                    </a:solidFill>
                  </a:tcPr>
                </a:tc>
              </a:tr>
              <a:tr h="370800">
                <a:tc>
                  <a:txBody>
                    <a:bodyPr/>
                    <a:p>
                      <a:pPr>
                        <a:lnSpc>
                          <a:spcPct val="100000"/>
                        </a:lnSpc>
                      </a:pPr>
                      <a:r>
                        <a:rPr b="0" lang="es-ES" sz="1800" spc="-1" strike="noStrike">
                          <a:solidFill>
                            <a:srgbClr val="000000"/>
                          </a:solidFill>
                          <a:uFill>
                            <a:solidFill>
                              <a:srgbClr val="ffffff"/>
                            </a:solidFill>
                          </a:uFill>
                          <a:latin typeface="Calibri"/>
                        </a:rPr>
                        <a:t>MINI (2007-08)</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r h="370800">
                <a:tc>
                  <a:txBody>
                    <a:bodyPr/>
                    <a:p>
                      <a:pPr>
                        <a:lnSpc>
                          <a:spcPct val="100000"/>
                        </a:lnSpc>
                      </a:pPr>
                      <a:r>
                        <a:rPr b="0" lang="es-ES" sz="1800" spc="-1" strike="noStrike">
                          <a:solidFill>
                            <a:srgbClr val="000000"/>
                          </a:solidFill>
                          <a:uFill>
                            <a:solidFill>
                              <a:srgbClr val="ffffff"/>
                            </a:solidFill>
                          </a:uFill>
                          <a:latin typeface="Calibri"/>
                        </a:rPr>
                        <a:t>PREMINI (2009-10)</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eebf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eebf7"/>
                    </a:solidFill>
                  </a:tcPr>
                </a:tc>
              </a:tr>
              <a:tr h="370440">
                <a:tc>
                  <a:txBody>
                    <a:bodyPr/>
                    <a:p>
                      <a:pPr>
                        <a:lnSpc>
                          <a:spcPct val="100000"/>
                        </a:lnSpc>
                      </a:pPr>
                      <a:r>
                        <a:rPr b="0" lang="es-ES" sz="1800" spc="-1" strike="noStrike">
                          <a:solidFill>
                            <a:srgbClr val="000000"/>
                          </a:solidFill>
                          <a:uFill>
                            <a:solidFill>
                              <a:srgbClr val="ffffff"/>
                            </a:solidFill>
                          </a:uFill>
                          <a:latin typeface="Calibri"/>
                        </a:rPr>
                        <a:t>BABY (2011-12)</a:t>
                      </a:r>
                      <a:endParaRPr b="0" lang="es-ES"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r>
            </a:tbl>
          </a:graphicData>
        </a:graphic>
      </p:graphicFrame>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TextShape 1"/>
          <p:cNvSpPr txBox="1"/>
          <p:nvPr/>
        </p:nvSpPr>
        <p:spPr>
          <a:xfrm>
            <a:off x="838080" y="365040"/>
            <a:ext cx="10515240" cy="1325160"/>
          </a:xfrm>
          <a:prstGeom prst="rect">
            <a:avLst/>
          </a:prstGeom>
          <a:noFill/>
          <a:ln>
            <a:noFill/>
          </a:ln>
        </p:spPr>
        <p:txBody>
          <a:bodyPr anchor="ctr"/>
          <a:p>
            <a:endParaRPr b="0" lang="es-ES" sz="1800" spc="-1" strike="noStrike">
              <a:solidFill>
                <a:srgbClr val="000000"/>
              </a:solidFill>
              <a:uFill>
                <a:solidFill>
                  <a:srgbClr val="ffffff"/>
                </a:solidFill>
              </a:uFill>
              <a:latin typeface="Calibri"/>
            </a:endParaRPr>
          </a:p>
        </p:txBody>
      </p:sp>
      <p:sp>
        <p:nvSpPr>
          <p:cNvPr id="127" name="TextShape 2"/>
          <p:cNvSpPr txBox="1"/>
          <p:nvPr/>
        </p:nvSpPr>
        <p:spPr>
          <a:xfrm>
            <a:off x="838080" y="1825560"/>
            <a:ext cx="10515240" cy="4350960"/>
          </a:xfrm>
          <a:prstGeom prst="rect">
            <a:avLst/>
          </a:prstGeom>
          <a:noFill/>
          <a:ln>
            <a:noFill/>
          </a:ln>
        </p:spPr>
        <p:txBody>
          <a:bodyPr/>
          <a:p>
            <a:endParaRPr b="0" lang="es-ES" sz="2800" spc="-1" strike="noStrike">
              <a:solidFill>
                <a:srgbClr val="000000"/>
              </a:solidFill>
              <a:uFill>
                <a:solidFill>
                  <a:srgbClr val="ffffff"/>
                </a:solidFill>
              </a:uFill>
              <a:latin typeface="Calibri"/>
            </a:endParaRPr>
          </a:p>
        </p:txBody>
      </p:sp>
      <p:pic>
        <p:nvPicPr>
          <p:cNvPr id="128" name="Imagen 3" descr=""/>
          <p:cNvPicPr/>
          <p:nvPr/>
        </p:nvPicPr>
        <p:blipFill>
          <a:blip r:embed="rId1"/>
          <a:stretch/>
        </p:blipFill>
        <p:spPr>
          <a:xfrm>
            <a:off x="-12600" y="-15480"/>
            <a:ext cx="12216960" cy="6888600"/>
          </a:xfrm>
          <a:prstGeom prst="rect">
            <a:avLst/>
          </a:prstGeom>
          <a:ln>
            <a:noFill/>
          </a:ln>
        </p:spPr>
      </p:pic>
      <p:sp>
        <p:nvSpPr>
          <p:cNvPr id="129" name="CustomShape 3"/>
          <p:cNvSpPr/>
          <p:nvPr/>
        </p:nvSpPr>
        <p:spPr>
          <a:xfrm>
            <a:off x="2118960" y="150840"/>
            <a:ext cx="7535880" cy="155268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s-ES" sz="3200" spc="-1" strike="noStrike">
                <a:solidFill>
                  <a:srgbClr val="5b9bd5"/>
                </a:solidFill>
                <a:uFill>
                  <a:solidFill>
                    <a:srgbClr val="ffffff"/>
                  </a:solidFill>
                </a:uFill>
                <a:latin typeface="Aharoni"/>
              </a:rPr>
              <a:t>II CONCURSO FOTOGRÁFICO </a:t>
            </a:r>
            <a:endParaRPr b="0" lang="es-ES" sz="3200" spc="-1" strike="noStrike">
              <a:solidFill>
                <a:srgbClr val="000000"/>
              </a:solidFill>
              <a:uFill>
                <a:solidFill>
                  <a:srgbClr val="ffffff"/>
                </a:solidFill>
              </a:uFill>
              <a:latin typeface="Arial"/>
            </a:endParaRPr>
          </a:p>
          <a:p>
            <a:pPr>
              <a:lnSpc>
                <a:spcPct val="100000"/>
              </a:lnSpc>
            </a:pPr>
            <a:r>
              <a:rPr b="1" lang="es-ES" sz="3200" spc="-1" strike="noStrike">
                <a:solidFill>
                  <a:srgbClr val="5b9bd5"/>
                </a:solidFill>
                <a:uFill>
                  <a:solidFill>
                    <a:srgbClr val="ffffff"/>
                  </a:solidFill>
                </a:uFill>
                <a:latin typeface="Aharoni"/>
              </a:rPr>
              <a:t> </a:t>
            </a:r>
            <a:r>
              <a:rPr b="1" lang="es-ES" sz="3200" spc="-1" strike="noStrike">
                <a:solidFill>
                  <a:srgbClr val="5b9bd5"/>
                </a:solidFill>
                <a:uFill>
                  <a:solidFill>
                    <a:srgbClr val="ffffff"/>
                  </a:solidFill>
                </a:uFill>
                <a:latin typeface="Aharoni"/>
              </a:rPr>
              <a:t>DÍA EUROPEO DEL DEPORTE ESCOLAR </a:t>
            </a:r>
            <a:endParaRPr b="0" lang="es-ES" sz="3200" spc="-1" strike="noStrike">
              <a:solidFill>
                <a:srgbClr val="000000"/>
              </a:solidFill>
              <a:uFill>
                <a:solidFill>
                  <a:srgbClr val="ffffff"/>
                </a:solidFill>
              </a:uFill>
              <a:latin typeface="Arial"/>
            </a:endParaRPr>
          </a:p>
          <a:p>
            <a:pPr>
              <a:lnSpc>
                <a:spcPct val="100000"/>
              </a:lnSpc>
            </a:pPr>
            <a:r>
              <a:rPr b="1" lang="es-ES" sz="3200" spc="-1" strike="noStrike">
                <a:solidFill>
                  <a:srgbClr val="5b9bd5"/>
                </a:solidFill>
                <a:uFill>
                  <a:solidFill>
                    <a:srgbClr val="ffffff"/>
                  </a:solidFill>
                </a:uFill>
                <a:latin typeface="Aharoni"/>
              </a:rPr>
              <a:t>(28 septiembre) #BEACTIVE #ESSD2018</a:t>
            </a:r>
            <a:endParaRPr b="0" lang="es-ES" sz="3200" spc="-1" strike="noStrike">
              <a:solidFill>
                <a:srgbClr val="000000"/>
              </a:solidFill>
              <a:uFill>
                <a:solidFill>
                  <a:srgbClr val="ffffff"/>
                </a:solidFill>
              </a:uFill>
              <a:latin typeface="Arial"/>
            </a:endParaRPr>
          </a:p>
        </p:txBody>
      </p:sp>
      <p:pic>
        <p:nvPicPr>
          <p:cNvPr id="130" name="Imagen 6" descr=""/>
          <p:cNvPicPr/>
          <p:nvPr/>
        </p:nvPicPr>
        <p:blipFill>
          <a:blip r:embed="rId2"/>
          <a:stretch/>
        </p:blipFill>
        <p:spPr>
          <a:xfrm>
            <a:off x="5139720" y="2710080"/>
            <a:ext cx="3363120" cy="4002840"/>
          </a:xfrm>
          <a:prstGeom prst="rect">
            <a:avLst/>
          </a:prstGeom>
          <a:ln>
            <a:noFill/>
          </a:ln>
        </p:spPr>
      </p:pic>
      <p:sp>
        <p:nvSpPr>
          <p:cNvPr id="131" name="CustomShape 4"/>
          <p:cNvSpPr/>
          <p:nvPr/>
        </p:nvSpPr>
        <p:spPr>
          <a:xfrm>
            <a:off x="0" y="2071440"/>
            <a:ext cx="5824440" cy="2651400"/>
          </a:xfrm>
          <a:prstGeom prst="rect">
            <a:avLst/>
          </a:prstGeom>
          <a:noFill/>
          <a:ln>
            <a:noFill/>
          </a:ln>
        </p:spPr>
        <p:style>
          <a:lnRef idx="0"/>
          <a:fillRef idx="0"/>
          <a:effectRef idx="0"/>
          <a:fontRef idx="minor"/>
        </p:style>
        <p:txBody>
          <a:bodyPr/>
          <a:p>
            <a:pPr algn="ctr">
              <a:lnSpc>
                <a:spcPct val="100000"/>
              </a:lnSpc>
            </a:pPr>
            <a:r>
              <a:rPr b="1" lang="es-ES" sz="2800" spc="-1" strike="noStrike">
                <a:solidFill>
                  <a:srgbClr val="ffc000"/>
                </a:solidFill>
                <a:uFill>
                  <a:solidFill>
                    <a:srgbClr val="ffffff"/>
                  </a:solidFill>
                </a:uFill>
                <a:latin typeface="Calibri"/>
              </a:rPr>
              <a:t>Publica en las redes sociales</a:t>
            </a:r>
            <a:endParaRPr b="0" lang="es-ES" sz="2800" spc="-1" strike="noStrike">
              <a:solidFill>
                <a:srgbClr val="000000"/>
              </a:solidFill>
              <a:uFill>
                <a:solidFill>
                  <a:srgbClr val="ffffff"/>
                </a:solidFill>
              </a:uFill>
              <a:latin typeface="Arial"/>
            </a:endParaRPr>
          </a:p>
          <a:p>
            <a:pPr algn="ctr">
              <a:lnSpc>
                <a:spcPct val="100000"/>
              </a:lnSpc>
            </a:pPr>
            <a:r>
              <a:rPr b="1" lang="es-ES" sz="2800" spc="-1" strike="noStrike">
                <a:solidFill>
                  <a:srgbClr val="ffc000"/>
                </a:solidFill>
                <a:uFill>
                  <a:solidFill>
                    <a:srgbClr val="ffffff"/>
                  </a:solidFill>
                </a:uFill>
                <a:latin typeface="Calibri"/>
              </a:rPr>
              <a:t> </a:t>
            </a:r>
            <a:r>
              <a:rPr b="1" lang="es-ES" sz="2800" spc="-1" strike="noStrike">
                <a:solidFill>
                  <a:srgbClr val="ffc000"/>
                </a:solidFill>
                <a:uFill>
                  <a:solidFill>
                    <a:srgbClr val="ffffff"/>
                  </a:solidFill>
                </a:uFill>
                <a:latin typeface="Calibri"/>
              </a:rPr>
              <a:t>una foto de tu clase </a:t>
            </a:r>
            <a:endParaRPr b="0" lang="es-ES" sz="2800" spc="-1" strike="noStrike">
              <a:solidFill>
                <a:srgbClr val="000000"/>
              </a:solidFill>
              <a:uFill>
                <a:solidFill>
                  <a:srgbClr val="ffffff"/>
                </a:solidFill>
              </a:uFill>
              <a:latin typeface="Arial"/>
            </a:endParaRPr>
          </a:p>
          <a:p>
            <a:pPr algn="ctr">
              <a:lnSpc>
                <a:spcPct val="100000"/>
              </a:lnSpc>
            </a:pPr>
            <a:r>
              <a:rPr b="1" lang="es-ES" sz="2800" spc="-1" strike="noStrike">
                <a:solidFill>
                  <a:srgbClr val="ffc000"/>
                </a:solidFill>
                <a:uFill>
                  <a:solidFill>
                    <a:srgbClr val="ffffff"/>
                  </a:solidFill>
                </a:uFill>
                <a:latin typeface="Calibri"/>
              </a:rPr>
              <a:t>practicando deporte </a:t>
            </a:r>
            <a:endParaRPr b="0" lang="es-ES" sz="2800" spc="-1" strike="noStrike">
              <a:solidFill>
                <a:srgbClr val="000000"/>
              </a:solidFill>
              <a:uFill>
                <a:solidFill>
                  <a:srgbClr val="ffffff"/>
                </a:solidFill>
              </a:uFill>
              <a:latin typeface="Arial"/>
            </a:endParaRPr>
          </a:p>
          <a:p>
            <a:pPr algn="ctr">
              <a:lnSpc>
                <a:spcPct val="100000"/>
              </a:lnSpc>
            </a:pPr>
            <a:r>
              <a:rPr b="1" lang="es-ES" sz="2800" spc="-1" strike="noStrike">
                <a:solidFill>
                  <a:srgbClr val="ffc000"/>
                </a:solidFill>
                <a:uFill>
                  <a:solidFill>
                    <a:srgbClr val="ffffff"/>
                  </a:solidFill>
                </a:uFill>
                <a:latin typeface="Calibri"/>
              </a:rPr>
              <a:t>con las etiquetas</a:t>
            </a:r>
            <a:endParaRPr b="0" lang="es-ES" sz="2800" spc="-1" strike="noStrike">
              <a:solidFill>
                <a:srgbClr val="000000"/>
              </a:solidFill>
              <a:uFill>
                <a:solidFill>
                  <a:srgbClr val="ffffff"/>
                </a:solidFill>
              </a:uFill>
              <a:latin typeface="Arial"/>
            </a:endParaRPr>
          </a:p>
          <a:p>
            <a:pPr algn="ctr">
              <a:lnSpc>
                <a:spcPct val="100000"/>
              </a:lnSpc>
            </a:pPr>
            <a:r>
              <a:rPr b="1" lang="es-ES" sz="2800" spc="-1" strike="noStrike">
                <a:solidFill>
                  <a:srgbClr val="ffc000"/>
                </a:solidFill>
                <a:uFill>
                  <a:solidFill>
                    <a:srgbClr val="ffffff"/>
                  </a:solidFill>
                </a:uFill>
                <a:latin typeface="Calibri"/>
              </a:rPr>
              <a:t> </a:t>
            </a:r>
            <a:r>
              <a:rPr b="1" lang="es-ES" sz="2800" spc="-1" strike="noStrike">
                <a:solidFill>
                  <a:srgbClr val="ffc000"/>
                </a:solidFill>
                <a:uFill>
                  <a:solidFill>
                    <a:srgbClr val="ffffff"/>
                  </a:solidFill>
                </a:uFill>
                <a:latin typeface="Calibri"/>
              </a:rPr>
              <a:t>#BEACTIVE #ESSD2018 </a:t>
            </a:r>
            <a:endParaRPr b="0" lang="es-ES" sz="2800" spc="-1" strike="noStrike">
              <a:solidFill>
                <a:srgbClr val="000000"/>
              </a:solidFill>
              <a:uFill>
                <a:solidFill>
                  <a:srgbClr val="ffffff"/>
                </a:solidFill>
              </a:uFill>
              <a:latin typeface="Arial"/>
            </a:endParaRPr>
          </a:p>
          <a:p>
            <a:pPr algn="ctr">
              <a:lnSpc>
                <a:spcPct val="100000"/>
              </a:lnSpc>
            </a:pPr>
            <a:r>
              <a:rPr b="1" lang="es-ES" sz="2800" spc="-1" strike="noStrike">
                <a:solidFill>
                  <a:srgbClr val="ffc000"/>
                </a:solidFill>
                <a:uFill>
                  <a:solidFill>
                    <a:srgbClr val="ffffff"/>
                  </a:solidFill>
                </a:uFill>
                <a:latin typeface="Calibri"/>
              </a:rPr>
              <a:t>nombrando a @AytoMartos</a:t>
            </a:r>
            <a:endParaRPr b="0" lang="es-ES" sz="2800" spc="-1" strike="noStrike">
              <a:solidFill>
                <a:srgbClr val="000000"/>
              </a:solidFill>
              <a:uFill>
                <a:solidFill>
                  <a:srgbClr val="ffffff"/>
                </a:solidFill>
              </a:uFill>
              <a:latin typeface="Arial"/>
            </a:endParaRPr>
          </a:p>
        </p:txBody>
      </p:sp>
      <p:pic>
        <p:nvPicPr>
          <p:cNvPr id="132" name="Imagen 9" descr=""/>
          <p:cNvPicPr/>
          <p:nvPr/>
        </p:nvPicPr>
        <p:blipFill>
          <a:blip r:embed="rId3"/>
          <a:stretch/>
        </p:blipFill>
        <p:spPr>
          <a:xfrm>
            <a:off x="1567080" y="4552200"/>
            <a:ext cx="2926080" cy="2194200"/>
          </a:xfrm>
          <a:prstGeom prst="rect">
            <a:avLst/>
          </a:prstGeom>
          <a:ln>
            <a:noFill/>
          </a:ln>
        </p:spPr>
      </p:pic>
      <p:pic>
        <p:nvPicPr>
          <p:cNvPr id="133" name="Imagen 10" descr=""/>
          <p:cNvPicPr/>
          <p:nvPr/>
        </p:nvPicPr>
        <p:blipFill>
          <a:blip r:embed="rId4"/>
          <a:stretch/>
        </p:blipFill>
        <p:spPr>
          <a:xfrm>
            <a:off x="9893520" y="3663720"/>
            <a:ext cx="1670040" cy="529920"/>
          </a:xfrm>
          <a:prstGeom prst="rect">
            <a:avLst/>
          </a:prstGeom>
          <a:ln>
            <a:noFill/>
          </a:ln>
        </p:spPr>
      </p:pic>
      <p:sp>
        <p:nvSpPr>
          <p:cNvPr id="134" name="CustomShape 5"/>
          <p:cNvSpPr/>
          <p:nvPr/>
        </p:nvSpPr>
        <p:spPr>
          <a:xfrm>
            <a:off x="8948160" y="6374880"/>
            <a:ext cx="3112920" cy="333720"/>
          </a:xfrm>
          <a:prstGeom prst="rect">
            <a:avLst/>
          </a:prstGeom>
          <a:noFill/>
          <a:ln>
            <a:noFill/>
          </a:ln>
        </p:spPr>
        <p:style>
          <a:lnRef idx="0"/>
          <a:fillRef idx="0"/>
          <a:effectRef idx="0"/>
          <a:fontRef idx="minor"/>
        </p:style>
        <p:txBody>
          <a:bodyPr lIns="90000" rIns="90000" tIns="45000" bIns="45000"/>
          <a:p>
            <a:pPr>
              <a:lnSpc>
                <a:spcPct val="100000"/>
              </a:lnSpc>
            </a:pPr>
            <a:r>
              <a:rPr b="1" lang="es-ES" sz="1600" spc="-1" strike="noStrike">
                <a:solidFill>
                  <a:srgbClr val="000000"/>
                </a:solidFill>
                <a:uFill>
                  <a:solidFill>
                    <a:srgbClr val="ffffff"/>
                  </a:solidFill>
                </a:uFill>
                <a:latin typeface="Calibri"/>
              </a:rPr>
              <a:t>Excmo. Ayuntamiento de Martos</a:t>
            </a:r>
            <a:endParaRPr b="0" lang="es-ES" sz="1600" spc="-1" strike="noStrike">
              <a:solidFill>
                <a:srgbClr val="000000"/>
              </a:solidFill>
              <a:uFill>
                <a:solidFill>
                  <a:srgbClr val="ffffff"/>
                </a:solidFill>
              </a:uFill>
              <a:latin typeface="Arial"/>
            </a:endParaRPr>
          </a:p>
        </p:txBody>
      </p:sp>
      <p:pic>
        <p:nvPicPr>
          <p:cNvPr id="135" name="14 Imagen" descr=""/>
          <p:cNvPicPr/>
          <p:nvPr/>
        </p:nvPicPr>
        <p:blipFill>
          <a:blip r:embed="rId5"/>
          <a:stretch/>
        </p:blipFill>
        <p:spPr>
          <a:xfrm>
            <a:off x="9263520" y="4404600"/>
            <a:ext cx="2938680" cy="982440"/>
          </a:xfrm>
          <a:prstGeom prst="rect">
            <a:avLst/>
          </a:prstGeom>
          <a:ln>
            <a:noFill/>
          </a:ln>
        </p:spPr>
      </p:pic>
      <p:pic>
        <p:nvPicPr>
          <p:cNvPr id="136" name="Imagen 12" descr=""/>
          <p:cNvPicPr/>
          <p:nvPr/>
        </p:nvPicPr>
        <p:blipFill>
          <a:blip r:embed="rId6"/>
          <a:stretch/>
        </p:blipFill>
        <p:spPr>
          <a:xfrm>
            <a:off x="8355240" y="5535360"/>
            <a:ext cx="2450520" cy="889560"/>
          </a:xfrm>
          <a:prstGeom prst="rect">
            <a:avLst/>
          </a:prstGeom>
          <a:ln>
            <a:noFill/>
          </a:ln>
        </p:spPr>
      </p:pic>
      <p:pic>
        <p:nvPicPr>
          <p:cNvPr id="137" name="Imagen 13" descr=""/>
          <p:cNvPicPr/>
          <p:nvPr/>
        </p:nvPicPr>
        <p:blipFill>
          <a:blip r:embed="rId7"/>
          <a:stretch/>
        </p:blipFill>
        <p:spPr>
          <a:xfrm>
            <a:off x="11443680" y="5592600"/>
            <a:ext cx="567720" cy="820800"/>
          </a:xfrm>
          <a:prstGeom prst="rect">
            <a:avLst/>
          </a:prstGeom>
          <a:ln>
            <a:noFill/>
          </a:ln>
        </p:spPr>
      </p:pic>
      <p:pic>
        <p:nvPicPr>
          <p:cNvPr id="138" name="Imagen 2" descr=""/>
          <p:cNvPicPr/>
          <p:nvPr/>
        </p:nvPicPr>
        <p:blipFill>
          <a:blip r:embed="rId8"/>
          <a:stretch/>
        </p:blipFill>
        <p:spPr>
          <a:xfrm>
            <a:off x="10371240" y="5592600"/>
            <a:ext cx="1158120" cy="871560"/>
          </a:xfrm>
          <a:prstGeom prst="rect">
            <a:avLst/>
          </a:prstGeom>
          <a:ln>
            <a:noFill/>
          </a:ln>
        </p:spPr>
      </p:pic>
      <p:sp>
        <p:nvSpPr>
          <p:cNvPr id="139" name="CustomShape 6"/>
          <p:cNvSpPr/>
          <p:nvPr/>
        </p:nvSpPr>
        <p:spPr>
          <a:xfrm>
            <a:off x="7341480" y="1625040"/>
            <a:ext cx="4734720" cy="1829520"/>
          </a:xfrm>
          <a:prstGeom prst="rect">
            <a:avLst/>
          </a:prstGeom>
          <a:noFill/>
          <a:ln>
            <a:noFill/>
          </a:ln>
        </p:spPr>
        <p:style>
          <a:lnRef idx="0"/>
          <a:fillRef idx="0"/>
          <a:effectRef idx="0"/>
          <a:fontRef idx="minor"/>
        </p:style>
        <p:txBody>
          <a:bodyPr wrap="none"/>
          <a:p>
            <a:pPr algn="ctr">
              <a:lnSpc>
                <a:spcPct val="100000"/>
              </a:lnSpc>
            </a:pPr>
            <a:r>
              <a:rPr b="1" lang="es-ES" sz="5400" spc="-1" strike="noStrike">
                <a:solidFill>
                  <a:srgbClr val="ffc000"/>
                </a:solidFill>
                <a:uFill>
                  <a:solidFill>
                    <a:srgbClr val="ffffff"/>
                  </a:solidFill>
                </a:uFill>
                <a:latin typeface="Calibri"/>
              </a:rPr>
              <a:t>PARTICIPANTES:</a:t>
            </a:r>
            <a:endParaRPr b="0" lang="es-ES" sz="5400" spc="-1" strike="noStrike">
              <a:solidFill>
                <a:srgbClr val="000000"/>
              </a:solidFill>
              <a:uFill>
                <a:solidFill>
                  <a:srgbClr val="ffffff"/>
                </a:solidFill>
              </a:uFill>
              <a:latin typeface="Arial"/>
            </a:endParaRPr>
          </a:p>
          <a:p>
            <a:pPr algn="ctr">
              <a:lnSpc>
                <a:spcPct val="100000"/>
              </a:lnSpc>
            </a:pPr>
            <a:r>
              <a:rPr b="1" lang="es-ES" sz="2000" spc="-1" strike="noStrike">
                <a:solidFill>
                  <a:srgbClr val="ffc000"/>
                </a:solidFill>
                <a:uFill>
                  <a:solidFill>
                    <a:srgbClr val="ffffff"/>
                  </a:solidFill>
                </a:uFill>
                <a:latin typeface="Calibri"/>
              </a:rPr>
              <a:t>Cursos de los Centros Educativos; </a:t>
            </a:r>
            <a:endParaRPr b="0" lang="es-ES" sz="2000" spc="-1" strike="noStrike">
              <a:solidFill>
                <a:srgbClr val="000000"/>
              </a:solidFill>
              <a:uFill>
                <a:solidFill>
                  <a:srgbClr val="ffffff"/>
                </a:solidFill>
              </a:uFill>
              <a:latin typeface="Arial"/>
            </a:endParaRPr>
          </a:p>
          <a:p>
            <a:pPr algn="ctr">
              <a:lnSpc>
                <a:spcPct val="100000"/>
              </a:lnSpc>
            </a:pPr>
            <a:r>
              <a:rPr b="1" lang="es-ES" sz="2000" spc="-1" strike="noStrike">
                <a:solidFill>
                  <a:srgbClr val="ffc000"/>
                </a:solidFill>
                <a:uFill>
                  <a:solidFill>
                    <a:srgbClr val="ffffff"/>
                  </a:solidFill>
                </a:uFill>
                <a:latin typeface="Calibri"/>
              </a:rPr>
              <a:t>de las Escuelas Deportivas; </a:t>
            </a:r>
            <a:endParaRPr b="0" lang="es-ES" sz="2000" spc="-1" strike="noStrike">
              <a:solidFill>
                <a:srgbClr val="000000"/>
              </a:solidFill>
              <a:uFill>
                <a:solidFill>
                  <a:srgbClr val="ffffff"/>
                </a:solidFill>
              </a:uFill>
              <a:latin typeface="Arial"/>
            </a:endParaRPr>
          </a:p>
          <a:p>
            <a:pPr algn="ctr">
              <a:lnSpc>
                <a:spcPct val="100000"/>
              </a:lnSpc>
            </a:pPr>
            <a:r>
              <a:rPr b="1" lang="es-ES" sz="2000" spc="-1" strike="noStrike">
                <a:solidFill>
                  <a:srgbClr val="ffc000"/>
                </a:solidFill>
                <a:uFill>
                  <a:solidFill>
                    <a:srgbClr val="ffffff"/>
                  </a:solidFill>
                </a:uFill>
                <a:latin typeface="Calibri"/>
              </a:rPr>
              <a:t>de los Clubs Deportivos…</a:t>
            </a:r>
            <a:endParaRPr b="0" lang="es-ES" sz="2000" spc="-1" strike="noStrike">
              <a:solidFill>
                <a:srgbClr val="000000"/>
              </a:solidFill>
              <a:uFill>
                <a:solidFill>
                  <a:srgbClr val="ffffff"/>
                </a:solidFill>
              </a:uFill>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5496</TotalTime>
  <Application>LibreOffice/5.2.7.2$Windows_x86 LibreOffice_project/2b7f1e640c46ceb28adf43ee075a6e8b8439ed10</Application>
  <Words>544</Words>
  <Paragraphs>88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2016-09-08T14:25:10Z</dcterms:created>
  <dc:creator>Atencion al público</dc:creator>
  <dc:description/>
  <dc:language>es-ES</dc:language>
  <cp:lastModifiedBy>usuario</cp:lastModifiedBy>
  <cp:lastPrinted>2018-09-20T08:48:58Z</cp:lastPrinted>
  <dcterms:modified xsi:type="dcterms:W3CDTF">2018-09-17T11:27:57Z</dcterms:modified>
  <cp:revision>59</cp:revision>
  <dc:subject/>
  <dc:title>SEMANA EUROPEA DEL DEPORTE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Personalizado</vt:lpwstr>
  </property>
  <property fmtid="{D5CDD505-2E9C-101B-9397-08002B2CF9AE}" pid="9" name="ScaleCrop">
    <vt:bool>0</vt:bool>
  </property>
  <property fmtid="{D5CDD505-2E9C-101B-9397-08002B2CF9AE}" pid="10" name="ShareDoc">
    <vt:bool>0</vt:bool>
  </property>
  <property fmtid="{D5CDD505-2E9C-101B-9397-08002B2CF9AE}" pid="11" name="Slides">
    <vt:i4>4</vt:i4>
  </property>
</Properties>
</file>